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9" r:id="rId1"/>
  </p:sldMasterIdLst>
  <p:notesMasterIdLst>
    <p:notesMasterId r:id="rId15"/>
  </p:notesMasterIdLst>
  <p:sldIdLst>
    <p:sldId id="256" r:id="rId2"/>
    <p:sldId id="257" r:id="rId3"/>
    <p:sldId id="258" r:id="rId4"/>
    <p:sldId id="259" r:id="rId5"/>
    <p:sldId id="260" r:id="rId6"/>
    <p:sldId id="263" r:id="rId7"/>
    <p:sldId id="261" r:id="rId8"/>
    <p:sldId id="262" r:id="rId9"/>
    <p:sldId id="264" r:id="rId10"/>
    <p:sldId id="266" r:id="rId11"/>
    <p:sldId id="267" r:id="rId12"/>
    <p:sldId id="265"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A8190E-5A64-4110-9354-6D4E4A444BAF}" v="318" dt="2022-09-27T13:41:35.7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3482" autoAdjust="0"/>
  </p:normalViewPr>
  <p:slideViewPr>
    <p:cSldViewPr snapToGrid="0">
      <p:cViewPr varScale="1">
        <p:scale>
          <a:sx n="67" d="100"/>
          <a:sy n="67" d="100"/>
        </p:scale>
        <p:origin x="1296" y="6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sh Jadwani" userId="e7af5f0a5dbc14bb" providerId="LiveId" clId="{CDA8190E-5A64-4110-9354-6D4E4A444BAF}"/>
    <pc:docChg chg="undo custSel addSld delSld modSld sldOrd">
      <pc:chgData name="Yash Jadwani" userId="e7af5f0a5dbc14bb" providerId="LiveId" clId="{CDA8190E-5A64-4110-9354-6D4E4A444BAF}" dt="2022-09-27T13:43:46.036" v="5631" actId="20577"/>
      <pc:docMkLst>
        <pc:docMk/>
      </pc:docMkLst>
      <pc:sldChg chg="modSp mod">
        <pc:chgData name="Yash Jadwani" userId="e7af5f0a5dbc14bb" providerId="LiveId" clId="{CDA8190E-5A64-4110-9354-6D4E4A444BAF}" dt="2022-09-27T11:50:40.155" v="4224" actId="1076"/>
        <pc:sldMkLst>
          <pc:docMk/>
          <pc:sldMk cId="795398511" sldId="256"/>
        </pc:sldMkLst>
        <pc:spChg chg="mod">
          <ac:chgData name="Yash Jadwani" userId="e7af5f0a5dbc14bb" providerId="LiveId" clId="{CDA8190E-5A64-4110-9354-6D4E4A444BAF}" dt="2022-09-27T11:50:40.155" v="4224" actId="1076"/>
          <ac:spMkLst>
            <pc:docMk/>
            <pc:sldMk cId="795398511" sldId="256"/>
            <ac:spMk id="2" creationId="{C1A441D8-F1E9-9F7A-F735-2B7B8C9FE308}"/>
          </ac:spMkLst>
        </pc:spChg>
        <pc:spChg chg="mod">
          <ac:chgData name="Yash Jadwani" userId="e7af5f0a5dbc14bb" providerId="LiveId" clId="{CDA8190E-5A64-4110-9354-6D4E4A444BAF}" dt="2022-09-27T11:50:03.691" v="4220" actId="1076"/>
          <ac:spMkLst>
            <pc:docMk/>
            <pc:sldMk cId="795398511" sldId="256"/>
            <ac:spMk id="3" creationId="{5CDBC52E-3BEC-F5C6-4722-23044FE3FCC5}"/>
          </ac:spMkLst>
        </pc:spChg>
      </pc:sldChg>
      <pc:sldChg chg="modSp mod modNotesTx">
        <pc:chgData name="Yash Jadwani" userId="e7af5f0a5dbc14bb" providerId="LiveId" clId="{CDA8190E-5A64-4110-9354-6D4E4A444BAF}" dt="2022-09-27T13:25:55.468" v="5186"/>
        <pc:sldMkLst>
          <pc:docMk/>
          <pc:sldMk cId="837354378" sldId="257"/>
        </pc:sldMkLst>
        <pc:spChg chg="mod">
          <ac:chgData name="Yash Jadwani" userId="e7af5f0a5dbc14bb" providerId="LiveId" clId="{CDA8190E-5A64-4110-9354-6D4E4A444BAF}" dt="2022-09-26T17:12:18.418" v="136" actId="14100"/>
          <ac:spMkLst>
            <pc:docMk/>
            <pc:sldMk cId="837354378" sldId="257"/>
            <ac:spMk id="2" creationId="{A8FC64F3-5902-211C-C2EA-0A089FDE23DD}"/>
          </ac:spMkLst>
        </pc:spChg>
      </pc:sldChg>
      <pc:sldChg chg="modSp mod modNotesTx">
        <pc:chgData name="Yash Jadwani" userId="e7af5f0a5dbc14bb" providerId="LiveId" clId="{CDA8190E-5A64-4110-9354-6D4E4A444BAF}" dt="2022-09-27T13:28:23.617" v="5187" actId="20577"/>
        <pc:sldMkLst>
          <pc:docMk/>
          <pc:sldMk cId="2981455000" sldId="258"/>
        </pc:sldMkLst>
        <pc:spChg chg="mod">
          <ac:chgData name="Yash Jadwani" userId="e7af5f0a5dbc14bb" providerId="LiveId" clId="{CDA8190E-5A64-4110-9354-6D4E4A444BAF}" dt="2022-09-26T17:12:22.139" v="137" actId="14100"/>
          <ac:spMkLst>
            <pc:docMk/>
            <pc:sldMk cId="2981455000" sldId="258"/>
            <ac:spMk id="2" creationId="{E6FA2B6C-BE4C-031D-8E6E-9D6E00B06432}"/>
          </ac:spMkLst>
        </pc:spChg>
      </pc:sldChg>
      <pc:sldChg chg="modSp mod modNotesTx">
        <pc:chgData name="Yash Jadwani" userId="e7af5f0a5dbc14bb" providerId="LiveId" clId="{CDA8190E-5A64-4110-9354-6D4E4A444BAF}" dt="2022-09-27T00:27:12.309" v="3979" actId="20577"/>
        <pc:sldMkLst>
          <pc:docMk/>
          <pc:sldMk cId="1886963265" sldId="259"/>
        </pc:sldMkLst>
        <pc:spChg chg="mod">
          <ac:chgData name="Yash Jadwani" userId="e7af5f0a5dbc14bb" providerId="LiveId" clId="{CDA8190E-5A64-4110-9354-6D4E4A444BAF}" dt="2022-09-26T17:12:07.245" v="135" actId="14100"/>
          <ac:spMkLst>
            <pc:docMk/>
            <pc:sldMk cId="1886963265" sldId="259"/>
            <ac:spMk id="2" creationId="{D0C276C9-558E-A72E-9441-5CAEC94AFFFF}"/>
          </ac:spMkLst>
        </pc:spChg>
        <pc:graphicFrameChg chg="modGraphic">
          <ac:chgData name="Yash Jadwani" userId="e7af5f0a5dbc14bb" providerId="LiveId" clId="{CDA8190E-5A64-4110-9354-6D4E4A444BAF}" dt="2022-09-26T23:02:35.921" v="1065" actId="255"/>
          <ac:graphicFrameMkLst>
            <pc:docMk/>
            <pc:sldMk cId="1886963265" sldId="259"/>
            <ac:graphicFrameMk id="5" creationId="{0995EBD8-7C36-5039-9FEA-C3531BE8AAFC}"/>
          </ac:graphicFrameMkLst>
        </pc:graphicFrameChg>
      </pc:sldChg>
      <pc:sldChg chg="addSp delSp modSp mod modAnim modNotesTx">
        <pc:chgData name="Yash Jadwani" userId="e7af5f0a5dbc14bb" providerId="LiveId" clId="{CDA8190E-5A64-4110-9354-6D4E4A444BAF}" dt="2022-09-27T00:32:58.243" v="4219" actId="20577"/>
        <pc:sldMkLst>
          <pc:docMk/>
          <pc:sldMk cId="2569508295" sldId="260"/>
        </pc:sldMkLst>
        <pc:spChg chg="mod">
          <ac:chgData name="Yash Jadwani" userId="e7af5f0a5dbc14bb" providerId="LiveId" clId="{CDA8190E-5A64-4110-9354-6D4E4A444BAF}" dt="2022-09-26T17:06:22.898" v="17" actId="108"/>
          <ac:spMkLst>
            <pc:docMk/>
            <pc:sldMk cId="2569508295" sldId="260"/>
            <ac:spMk id="2" creationId="{60A18A55-3312-E426-6BCF-1FC5FFC53ADB}"/>
          </ac:spMkLst>
        </pc:spChg>
        <pc:spChg chg="del mod">
          <ac:chgData name="Yash Jadwani" userId="e7af5f0a5dbc14bb" providerId="LiveId" clId="{CDA8190E-5A64-4110-9354-6D4E4A444BAF}" dt="2022-09-26T17:08:17.349" v="22" actId="22"/>
          <ac:spMkLst>
            <pc:docMk/>
            <pc:sldMk cId="2569508295" sldId="260"/>
            <ac:spMk id="3" creationId="{D8B858CF-9270-43C9-3449-D7DFEF8D4E58}"/>
          </ac:spMkLst>
        </pc:spChg>
        <pc:spChg chg="add del mod">
          <ac:chgData name="Yash Jadwani" userId="e7af5f0a5dbc14bb" providerId="LiveId" clId="{CDA8190E-5A64-4110-9354-6D4E4A444BAF}" dt="2022-09-26T17:10:30.155" v="28"/>
          <ac:spMkLst>
            <pc:docMk/>
            <pc:sldMk cId="2569508295" sldId="260"/>
            <ac:spMk id="7" creationId="{4C801571-6453-6516-6469-182100D0730B}"/>
          </ac:spMkLst>
        </pc:spChg>
        <pc:picChg chg="add del mod ord">
          <ac:chgData name="Yash Jadwani" userId="e7af5f0a5dbc14bb" providerId="LiveId" clId="{CDA8190E-5A64-4110-9354-6D4E4A444BAF}" dt="2022-09-26T17:10:27.139" v="27" actId="478"/>
          <ac:picMkLst>
            <pc:docMk/>
            <pc:sldMk cId="2569508295" sldId="260"/>
            <ac:picMk id="5" creationId="{C5D63C87-E724-D518-3B12-E0A9B642D1D7}"/>
          </ac:picMkLst>
        </pc:picChg>
        <pc:picChg chg="add mod">
          <ac:chgData name="Yash Jadwani" userId="e7af5f0a5dbc14bb" providerId="LiveId" clId="{CDA8190E-5A64-4110-9354-6D4E4A444BAF}" dt="2022-09-26T18:18:37.623" v="841" actId="1076"/>
          <ac:picMkLst>
            <pc:docMk/>
            <pc:sldMk cId="2569508295" sldId="260"/>
            <ac:picMk id="9" creationId="{988A8B64-CDD9-0A1D-2601-A378EF34D3A4}"/>
          </ac:picMkLst>
        </pc:picChg>
        <pc:picChg chg="add del mod">
          <ac:chgData name="Yash Jadwani" userId="e7af5f0a5dbc14bb" providerId="LiveId" clId="{CDA8190E-5A64-4110-9354-6D4E4A444BAF}" dt="2022-09-26T17:50:14.796" v="549" actId="21"/>
          <ac:picMkLst>
            <pc:docMk/>
            <pc:sldMk cId="2569508295" sldId="260"/>
            <ac:picMk id="2050" creationId="{F8B990E9-1CEB-037A-DD15-F5067AC65369}"/>
          </ac:picMkLst>
        </pc:picChg>
      </pc:sldChg>
      <pc:sldChg chg="addSp delSp modSp new mod modNotesTx">
        <pc:chgData name="Yash Jadwani" userId="e7af5f0a5dbc14bb" providerId="LiveId" clId="{CDA8190E-5A64-4110-9354-6D4E4A444BAF}" dt="2022-09-26T23:37:48.503" v="2271" actId="20577"/>
        <pc:sldMkLst>
          <pc:docMk/>
          <pc:sldMk cId="461794956" sldId="261"/>
        </pc:sldMkLst>
        <pc:spChg chg="mod">
          <ac:chgData name="Yash Jadwani" userId="e7af5f0a5dbc14bb" providerId="LiveId" clId="{CDA8190E-5A64-4110-9354-6D4E4A444BAF}" dt="2022-09-26T17:41:04.230" v="268" actId="108"/>
          <ac:spMkLst>
            <pc:docMk/>
            <pc:sldMk cId="461794956" sldId="261"/>
            <ac:spMk id="2" creationId="{BC78A930-E635-65F7-6504-631CC1CEFC59}"/>
          </ac:spMkLst>
        </pc:spChg>
        <pc:spChg chg="del mod">
          <ac:chgData name="Yash Jadwani" userId="e7af5f0a5dbc14bb" providerId="LiveId" clId="{CDA8190E-5A64-4110-9354-6D4E4A444BAF}" dt="2022-09-26T17:39:25.796" v="207"/>
          <ac:spMkLst>
            <pc:docMk/>
            <pc:sldMk cId="461794956" sldId="261"/>
            <ac:spMk id="3" creationId="{53B481AD-D239-E5DD-D436-DA462990E9B5}"/>
          </ac:spMkLst>
        </pc:spChg>
        <pc:picChg chg="add del">
          <ac:chgData name="Yash Jadwani" userId="e7af5f0a5dbc14bb" providerId="LiveId" clId="{CDA8190E-5A64-4110-9354-6D4E4A444BAF}" dt="2022-09-26T17:11:20.024" v="38" actId="22"/>
          <ac:picMkLst>
            <pc:docMk/>
            <pc:sldMk cId="461794956" sldId="261"/>
            <ac:picMk id="5" creationId="{70D58820-1CAE-2E7D-B32F-C4CB5F5C40AE}"/>
          </ac:picMkLst>
        </pc:picChg>
        <pc:picChg chg="add mod">
          <ac:chgData name="Yash Jadwani" userId="e7af5f0a5dbc14bb" providerId="LiveId" clId="{CDA8190E-5A64-4110-9354-6D4E4A444BAF}" dt="2022-09-26T17:39:33.163" v="210" actId="14100"/>
          <ac:picMkLst>
            <pc:docMk/>
            <pc:sldMk cId="461794956" sldId="261"/>
            <ac:picMk id="7" creationId="{C406A21F-678A-B624-5CE3-CC69E908F454}"/>
          </ac:picMkLst>
        </pc:picChg>
      </pc:sldChg>
      <pc:sldChg chg="addSp delSp modSp new mod modNotesTx">
        <pc:chgData name="Yash Jadwani" userId="e7af5f0a5dbc14bb" providerId="LiveId" clId="{CDA8190E-5A64-4110-9354-6D4E4A444BAF}" dt="2022-09-26T23:37:57.684" v="2272"/>
        <pc:sldMkLst>
          <pc:docMk/>
          <pc:sldMk cId="453071478" sldId="262"/>
        </pc:sldMkLst>
        <pc:spChg chg="mod">
          <ac:chgData name="Yash Jadwani" userId="e7af5f0a5dbc14bb" providerId="LiveId" clId="{CDA8190E-5A64-4110-9354-6D4E4A444BAF}" dt="2022-09-26T17:41:08.230" v="269" actId="108"/>
          <ac:spMkLst>
            <pc:docMk/>
            <pc:sldMk cId="453071478" sldId="262"/>
            <ac:spMk id="2" creationId="{8A37D637-BC7E-CAF7-8B72-D3EA1C9DC084}"/>
          </ac:spMkLst>
        </pc:spChg>
        <pc:spChg chg="del">
          <ac:chgData name="Yash Jadwani" userId="e7af5f0a5dbc14bb" providerId="LiveId" clId="{CDA8190E-5A64-4110-9354-6D4E4A444BAF}" dt="2022-09-26T17:40:07.051" v="220"/>
          <ac:spMkLst>
            <pc:docMk/>
            <pc:sldMk cId="453071478" sldId="262"/>
            <ac:spMk id="3" creationId="{398D22D9-9FF8-17F0-55F1-2974C74D511D}"/>
          </ac:spMkLst>
        </pc:spChg>
        <pc:picChg chg="add mod">
          <ac:chgData name="Yash Jadwani" userId="e7af5f0a5dbc14bb" providerId="LiveId" clId="{CDA8190E-5A64-4110-9354-6D4E4A444BAF}" dt="2022-09-26T17:40:18.194" v="224" actId="14100"/>
          <ac:picMkLst>
            <pc:docMk/>
            <pc:sldMk cId="453071478" sldId="262"/>
            <ac:picMk id="5" creationId="{0081459B-4A04-1B9B-1E4A-EA76F89D33E7}"/>
          </ac:picMkLst>
        </pc:picChg>
      </pc:sldChg>
      <pc:sldChg chg="addSp modSp new mod modAnim modNotesTx">
        <pc:chgData name="Yash Jadwani" userId="e7af5f0a5dbc14bb" providerId="LiveId" clId="{CDA8190E-5A64-4110-9354-6D4E4A444BAF}" dt="2022-09-27T12:10:35.790" v="4231" actId="14100"/>
        <pc:sldMkLst>
          <pc:docMk/>
          <pc:sldMk cId="1058097621" sldId="263"/>
        </pc:sldMkLst>
        <pc:spChg chg="mod">
          <ac:chgData name="Yash Jadwani" userId="e7af5f0a5dbc14bb" providerId="LiveId" clId="{CDA8190E-5A64-4110-9354-6D4E4A444BAF}" dt="2022-09-26T17:40:57.380" v="267" actId="108"/>
          <ac:spMkLst>
            <pc:docMk/>
            <pc:sldMk cId="1058097621" sldId="263"/>
            <ac:spMk id="2" creationId="{46A0B6C0-0A73-3418-0103-C2A268B934F0}"/>
          </ac:spMkLst>
        </pc:spChg>
        <pc:spChg chg="mod">
          <ac:chgData name="Yash Jadwani" userId="e7af5f0a5dbc14bb" providerId="LiveId" clId="{CDA8190E-5A64-4110-9354-6D4E4A444BAF}" dt="2022-09-26T23:22:31.978" v="1407" actId="20577"/>
          <ac:spMkLst>
            <pc:docMk/>
            <pc:sldMk cId="1058097621" sldId="263"/>
            <ac:spMk id="3" creationId="{FD9CC849-25D0-59A5-2C63-5EB8A045CF60}"/>
          </ac:spMkLst>
        </pc:spChg>
        <pc:picChg chg="add mod">
          <ac:chgData name="Yash Jadwani" userId="e7af5f0a5dbc14bb" providerId="LiveId" clId="{CDA8190E-5A64-4110-9354-6D4E4A444BAF}" dt="2022-09-27T12:10:35.790" v="4231" actId="14100"/>
          <ac:picMkLst>
            <pc:docMk/>
            <pc:sldMk cId="1058097621" sldId="263"/>
            <ac:picMk id="4" creationId="{D363A921-9F55-3A9C-C82E-096BB5393819}"/>
          </ac:picMkLst>
        </pc:picChg>
      </pc:sldChg>
      <pc:sldChg chg="new del">
        <pc:chgData name="Yash Jadwani" userId="e7af5f0a5dbc14bb" providerId="LiveId" clId="{CDA8190E-5A64-4110-9354-6D4E4A444BAF}" dt="2022-09-26T17:54:29.841" v="775" actId="47"/>
        <pc:sldMkLst>
          <pc:docMk/>
          <pc:sldMk cId="52459468" sldId="264"/>
        </pc:sldMkLst>
      </pc:sldChg>
      <pc:sldChg chg="addSp delSp modSp new mod modNotesTx">
        <pc:chgData name="Yash Jadwani" userId="e7af5f0a5dbc14bb" providerId="LiveId" clId="{CDA8190E-5A64-4110-9354-6D4E4A444BAF}" dt="2022-09-27T13:43:46.036" v="5631" actId="20577"/>
        <pc:sldMkLst>
          <pc:docMk/>
          <pc:sldMk cId="2272253679" sldId="264"/>
        </pc:sldMkLst>
        <pc:spChg chg="mod">
          <ac:chgData name="Yash Jadwani" userId="e7af5f0a5dbc14bb" providerId="LiveId" clId="{CDA8190E-5A64-4110-9354-6D4E4A444BAF}" dt="2022-09-26T18:04:23.242" v="791" actId="108"/>
          <ac:spMkLst>
            <pc:docMk/>
            <pc:sldMk cId="2272253679" sldId="264"/>
            <ac:spMk id="2" creationId="{38787050-566D-C505-F878-22384D72D3FA}"/>
          </ac:spMkLst>
        </pc:spChg>
        <pc:picChg chg="add del mod">
          <ac:chgData name="Yash Jadwani" userId="e7af5f0a5dbc14bb" providerId="LiveId" clId="{CDA8190E-5A64-4110-9354-6D4E4A444BAF}" dt="2022-09-26T18:08:17.093" v="808" actId="478"/>
          <ac:picMkLst>
            <pc:docMk/>
            <pc:sldMk cId="2272253679" sldId="264"/>
            <ac:picMk id="3" creationId="{2A728DC2-96DA-7EB5-3870-CB0679C6D4A6}"/>
          </ac:picMkLst>
        </pc:picChg>
        <pc:picChg chg="add del mod">
          <ac:chgData name="Yash Jadwani" userId="e7af5f0a5dbc14bb" providerId="LiveId" clId="{CDA8190E-5A64-4110-9354-6D4E4A444BAF}" dt="2022-09-26T18:11:30.028" v="820" actId="478"/>
          <ac:picMkLst>
            <pc:docMk/>
            <pc:sldMk cId="2272253679" sldId="264"/>
            <ac:picMk id="4" creationId="{A777F40A-6654-58A8-5D2F-4515B2A0B1A1}"/>
          </ac:picMkLst>
        </pc:picChg>
        <pc:picChg chg="add mod">
          <ac:chgData name="Yash Jadwani" userId="e7af5f0a5dbc14bb" providerId="LiveId" clId="{CDA8190E-5A64-4110-9354-6D4E4A444BAF}" dt="2022-09-27T12:32:01.855" v="4509" actId="1037"/>
          <ac:picMkLst>
            <pc:docMk/>
            <pc:sldMk cId="2272253679" sldId="264"/>
            <ac:picMk id="6" creationId="{E79FEF9F-9C5E-DCE7-2D28-ABB0EBB320C2}"/>
          </ac:picMkLst>
        </pc:picChg>
        <pc:picChg chg="add del mod">
          <ac:chgData name="Yash Jadwani" userId="e7af5f0a5dbc14bb" providerId="LiveId" clId="{CDA8190E-5A64-4110-9354-6D4E4A444BAF}" dt="2022-09-26T18:17:41.263" v="832" actId="478"/>
          <ac:picMkLst>
            <pc:docMk/>
            <pc:sldMk cId="2272253679" sldId="264"/>
            <ac:picMk id="7" creationId="{551D0424-A339-AB05-3421-759F69376DB1}"/>
          </ac:picMkLst>
        </pc:picChg>
        <pc:picChg chg="add mod">
          <ac:chgData name="Yash Jadwani" userId="e7af5f0a5dbc14bb" providerId="LiveId" clId="{CDA8190E-5A64-4110-9354-6D4E4A444BAF}" dt="2022-09-27T12:29:24.742" v="4506" actId="1076"/>
          <ac:picMkLst>
            <pc:docMk/>
            <pc:sldMk cId="2272253679" sldId="264"/>
            <ac:picMk id="8" creationId="{A4E02310-CC43-78FF-32B0-F2D2716E34D6}"/>
          </ac:picMkLst>
        </pc:picChg>
      </pc:sldChg>
      <pc:sldChg chg="addSp delSp modSp new mod ord modAnim modNotesTx">
        <pc:chgData name="Yash Jadwani" userId="e7af5f0a5dbc14bb" providerId="LiveId" clId="{CDA8190E-5A64-4110-9354-6D4E4A444BAF}" dt="2022-09-27T12:37:49.157" v="4513"/>
        <pc:sldMkLst>
          <pc:docMk/>
          <pc:sldMk cId="579745615" sldId="265"/>
        </pc:sldMkLst>
        <pc:spChg chg="mod">
          <ac:chgData name="Yash Jadwani" userId="e7af5f0a5dbc14bb" providerId="LiveId" clId="{CDA8190E-5A64-4110-9354-6D4E4A444BAF}" dt="2022-09-26T18:04:45.812" v="802" actId="14100"/>
          <ac:spMkLst>
            <pc:docMk/>
            <pc:sldMk cId="579745615" sldId="265"/>
            <ac:spMk id="2" creationId="{39A779FE-17C6-0B1B-11EC-32C7834C3EDC}"/>
          </ac:spMkLst>
        </pc:spChg>
        <pc:picChg chg="add del mod">
          <ac:chgData name="Yash Jadwani" userId="e7af5f0a5dbc14bb" providerId="LiveId" clId="{CDA8190E-5A64-4110-9354-6D4E4A444BAF}" dt="2022-09-26T18:04:30.217" v="793"/>
          <ac:picMkLst>
            <pc:docMk/>
            <pc:sldMk cId="579745615" sldId="265"/>
            <ac:picMk id="3" creationId="{764A13CB-C6AA-FEE4-4881-68FC25E0C24E}"/>
          </ac:picMkLst>
        </pc:picChg>
        <pc:picChg chg="add del mod">
          <ac:chgData name="Yash Jadwani" userId="e7af5f0a5dbc14bb" providerId="LiveId" clId="{CDA8190E-5A64-4110-9354-6D4E4A444BAF}" dt="2022-09-26T18:16:54.349" v="825" actId="478"/>
          <ac:picMkLst>
            <pc:docMk/>
            <pc:sldMk cId="579745615" sldId="265"/>
            <ac:picMk id="4" creationId="{2B75C7C8-F7D3-AACB-3812-6F6B8471F4C4}"/>
          </ac:picMkLst>
        </pc:picChg>
        <pc:picChg chg="add del mod">
          <ac:chgData name="Yash Jadwani" userId="e7af5f0a5dbc14bb" providerId="LiveId" clId="{CDA8190E-5A64-4110-9354-6D4E4A444BAF}" dt="2022-09-26T18:19:34.134" v="843" actId="478"/>
          <ac:picMkLst>
            <pc:docMk/>
            <pc:sldMk cId="579745615" sldId="265"/>
            <ac:picMk id="6" creationId="{A4213F0E-2B88-6766-AE8F-519C1C11C63B}"/>
          </ac:picMkLst>
        </pc:picChg>
        <pc:picChg chg="add del mod">
          <ac:chgData name="Yash Jadwani" userId="e7af5f0a5dbc14bb" providerId="LiveId" clId="{CDA8190E-5A64-4110-9354-6D4E4A444BAF}" dt="2022-09-26T18:20:02.430" v="848" actId="478"/>
          <ac:picMkLst>
            <pc:docMk/>
            <pc:sldMk cId="579745615" sldId="265"/>
            <ac:picMk id="7" creationId="{96772BDB-2A05-9987-AB0D-D1D99C26D585}"/>
          </ac:picMkLst>
        </pc:picChg>
        <pc:picChg chg="add del mod">
          <ac:chgData name="Yash Jadwani" userId="e7af5f0a5dbc14bb" providerId="LiveId" clId="{CDA8190E-5A64-4110-9354-6D4E4A444BAF}" dt="2022-09-26T18:21:43.013" v="855" actId="478"/>
          <ac:picMkLst>
            <pc:docMk/>
            <pc:sldMk cId="579745615" sldId="265"/>
            <ac:picMk id="8" creationId="{466B58E9-270A-A05F-2608-EA7B09DC7E16}"/>
          </ac:picMkLst>
        </pc:picChg>
        <pc:picChg chg="add del mod">
          <ac:chgData name="Yash Jadwani" userId="e7af5f0a5dbc14bb" providerId="LiveId" clId="{CDA8190E-5A64-4110-9354-6D4E4A444BAF}" dt="2022-09-26T18:21:43.013" v="855" actId="478"/>
          <ac:picMkLst>
            <pc:docMk/>
            <pc:sldMk cId="579745615" sldId="265"/>
            <ac:picMk id="9" creationId="{6FE7DE2E-0648-D773-F4EA-85AFB0940FB4}"/>
          </ac:picMkLst>
        </pc:picChg>
        <pc:picChg chg="add mod">
          <ac:chgData name="Yash Jadwani" userId="e7af5f0a5dbc14bb" providerId="LiveId" clId="{CDA8190E-5A64-4110-9354-6D4E4A444BAF}" dt="2022-09-26T18:22:24.675" v="859" actId="1076"/>
          <ac:picMkLst>
            <pc:docMk/>
            <pc:sldMk cId="579745615" sldId="265"/>
            <ac:picMk id="10" creationId="{AFAD5A22-2DCB-4FAF-4544-9FA217BBDE50}"/>
          </ac:picMkLst>
        </pc:picChg>
      </pc:sldChg>
      <pc:sldChg chg="addSp delSp modSp new del mod">
        <pc:chgData name="Yash Jadwani" userId="e7af5f0a5dbc14bb" providerId="LiveId" clId="{CDA8190E-5A64-4110-9354-6D4E4A444BAF}" dt="2022-09-26T18:24:28.238" v="870" actId="47"/>
        <pc:sldMkLst>
          <pc:docMk/>
          <pc:sldMk cId="1824318281" sldId="266"/>
        </pc:sldMkLst>
        <pc:spChg chg="mod">
          <ac:chgData name="Yash Jadwani" userId="e7af5f0a5dbc14bb" providerId="LiveId" clId="{CDA8190E-5A64-4110-9354-6D4E4A444BAF}" dt="2022-09-26T18:23:36.256" v="863" actId="27636"/>
          <ac:spMkLst>
            <pc:docMk/>
            <pc:sldMk cId="1824318281" sldId="266"/>
            <ac:spMk id="2" creationId="{C94093DB-6D5D-1BC6-DB28-AF85D9FAF771}"/>
          </ac:spMkLst>
        </pc:spChg>
        <pc:picChg chg="add del mod">
          <ac:chgData name="Yash Jadwani" userId="e7af5f0a5dbc14bb" providerId="LiveId" clId="{CDA8190E-5A64-4110-9354-6D4E4A444BAF}" dt="2022-09-26T18:24:25.699" v="869" actId="478"/>
          <ac:picMkLst>
            <pc:docMk/>
            <pc:sldMk cId="1824318281" sldId="266"/>
            <ac:picMk id="3" creationId="{34A335F7-A07C-CCDA-0429-D66A6C8A4407}"/>
          </ac:picMkLst>
        </pc:picChg>
      </pc:sldChg>
      <pc:sldChg chg="addSp modSp new mod modNotesTx">
        <pc:chgData name="Yash Jadwani" userId="e7af5f0a5dbc14bb" providerId="LiveId" clId="{CDA8190E-5A64-4110-9354-6D4E4A444BAF}" dt="2022-09-26T23:56:45.669" v="2791" actId="20577"/>
        <pc:sldMkLst>
          <pc:docMk/>
          <pc:sldMk cId="4144650155" sldId="266"/>
        </pc:sldMkLst>
        <pc:spChg chg="mod">
          <ac:chgData name="Yash Jadwani" userId="e7af5f0a5dbc14bb" providerId="LiveId" clId="{CDA8190E-5A64-4110-9354-6D4E4A444BAF}" dt="2022-09-26T22:40:21.913" v="874" actId="27636"/>
          <ac:spMkLst>
            <pc:docMk/>
            <pc:sldMk cId="4144650155" sldId="266"/>
            <ac:spMk id="2" creationId="{7C0B64DE-BFE1-E313-371B-82F1709ED829}"/>
          </ac:spMkLst>
        </pc:spChg>
        <pc:picChg chg="add mod">
          <ac:chgData name="Yash Jadwani" userId="e7af5f0a5dbc14bb" providerId="LiveId" clId="{CDA8190E-5A64-4110-9354-6D4E4A444BAF}" dt="2022-09-26T22:40:40.184" v="879" actId="1076"/>
          <ac:picMkLst>
            <pc:docMk/>
            <pc:sldMk cId="4144650155" sldId="266"/>
            <ac:picMk id="4" creationId="{B160FC2C-EE0A-FEB5-0B5C-D86639170CDE}"/>
          </ac:picMkLst>
        </pc:picChg>
      </pc:sldChg>
      <pc:sldChg chg="addSp modSp new mod modNotesTx">
        <pc:chgData name="Yash Jadwani" userId="e7af5f0a5dbc14bb" providerId="LiveId" clId="{CDA8190E-5A64-4110-9354-6D4E4A444BAF}" dt="2022-09-27T00:20:23.151" v="3477" actId="20577"/>
        <pc:sldMkLst>
          <pc:docMk/>
          <pc:sldMk cId="1612146337" sldId="267"/>
        </pc:sldMkLst>
        <pc:spChg chg="mod">
          <ac:chgData name="Yash Jadwani" userId="e7af5f0a5dbc14bb" providerId="LiveId" clId="{CDA8190E-5A64-4110-9354-6D4E4A444BAF}" dt="2022-09-26T22:40:59.015" v="886" actId="27636"/>
          <ac:spMkLst>
            <pc:docMk/>
            <pc:sldMk cId="1612146337" sldId="267"/>
            <ac:spMk id="2" creationId="{EBB69408-600D-AA70-0CC8-613AE3A52192}"/>
          </ac:spMkLst>
        </pc:spChg>
        <pc:picChg chg="add mod">
          <ac:chgData name="Yash Jadwani" userId="e7af5f0a5dbc14bb" providerId="LiveId" clId="{CDA8190E-5A64-4110-9354-6D4E4A444BAF}" dt="2022-09-27T00:02:12.732" v="2923" actId="1076"/>
          <ac:picMkLst>
            <pc:docMk/>
            <pc:sldMk cId="1612146337" sldId="267"/>
            <ac:picMk id="4" creationId="{D3F8F0A9-A700-8195-7771-5A09530FD72E}"/>
          </ac:picMkLst>
        </pc:picChg>
      </pc:sldChg>
      <pc:sldChg chg="addSp delSp modSp new mod setBg">
        <pc:chgData name="Yash Jadwani" userId="e7af5f0a5dbc14bb" providerId="LiveId" clId="{CDA8190E-5A64-4110-9354-6D4E4A444BAF}" dt="2022-09-27T00:01:16.401" v="2922"/>
        <pc:sldMkLst>
          <pc:docMk/>
          <pc:sldMk cId="1946794181" sldId="268"/>
        </pc:sldMkLst>
        <pc:spChg chg="add del">
          <ac:chgData name="Yash Jadwani" userId="e7af5f0a5dbc14bb" providerId="LiveId" clId="{CDA8190E-5A64-4110-9354-6D4E4A444BAF}" dt="2022-09-26T23:59:26.083" v="2816"/>
          <ac:spMkLst>
            <pc:docMk/>
            <pc:sldMk cId="1946794181" sldId="268"/>
            <ac:spMk id="3" creationId="{2933A900-84EE-6329-3488-BE637241760B}"/>
          </ac:spMkLst>
        </pc:spChg>
        <pc:spChg chg="add mod">
          <ac:chgData name="Yash Jadwani" userId="e7af5f0a5dbc14bb" providerId="LiveId" clId="{CDA8190E-5A64-4110-9354-6D4E4A444BAF}" dt="2022-09-27T00:01:11.922" v="2914" actId="207"/>
          <ac:spMkLst>
            <pc:docMk/>
            <pc:sldMk cId="1946794181" sldId="268"/>
            <ac:spMk id="4" creationId="{19A439BA-1ABF-F8B2-3A01-CBFAF1B33D2C}"/>
          </ac:spMkLst>
        </pc:spChg>
        <pc:graphicFrameChg chg="add mod modGraphic">
          <ac:chgData name="Yash Jadwani" userId="e7af5f0a5dbc14bb" providerId="LiveId" clId="{CDA8190E-5A64-4110-9354-6D4E4A444BAF}" dt="2022-09-26T23:59:02.255" v="2802" actId="767"/>
          <ac:graphicFrameMkLst>
            <pc:docMk/>
            <pc:sldMk cId="1946794181" sldId="268"/>
            <ac:graphicFrameMk id="2" creationId="{90A6E577-A712-EED8-64AC-DFAD13CB9377}"/>
          </ac:graphicFrameMkLst>
        </pc:graphicFrameChg>
      </pc:sldChg>
    </pc:docChg>
  </pc:docChgLst>
</pc:chgInfo>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5EC9F1-AB65-4472-991A-795478F42726}" type="datetimeFigureOut">
              <a:rPr lang="en-GB" smtClean="0"/>
              <a:t>27/08/2023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9EC48-8476-413B-A939-857B90BBF94C}" type="slidenum">
              <a:rPr lang="en-GB" smtClean="0"/>
              <a:t>‹#›</a:t>
            </a:fld>
            <a:endParaRPr lang="en-GB"/>
          </a:p>
        </p:txBody>
      </p:sp>
    </p:spTree>
    <p:extLst>
      <p:ext uri="{BB962C8B-B14F-4D97-AF65-F5344CB8AC3E}">
        <p14:creationId xmlns:p14="http://schemas.microsoft.com/office/powerpoint/2010/main" val="3957596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1</a:t>
            </a:fld>
            <a:endParaRPr lang="en-GB"/>
          </a:p>
        </p:txBody>
      </p:sp>
    </p:spTree>
    <p:extLst>
      <p:ext uri="{BB962C8B-B14F-4D97-AF65-F5344CB8AC3E}">
        <p14:creationId xmlns:p14="http://schemas.microsoft.com/office/powerpoint/2010/main" val="35011543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Batter classification which were kept for test. Out of 50 batters who were classified as poor by prelim 32 were turned out to be LCB,12 Finishers,5 as floaters and 1 as SB. None of batter from PR rank Good/Best has been classified as LCB. Out of 10 Best ranked batters 5 were classified as FL, 4 as SB and 1 as F.</a:t>
            </a:r>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10</a:t>
            </a:fld>
            <a:endParaRPr lang="en-GB"/>
          </a:p>
        </p:txBody>
      </p:sp>
    </p:spTree>
    <p:extLst>
      <p:ext uri="{BB962C8B-B14F-4D97-AF65-F5344CB8AC3E}">
        <p14:creationId xmlns:p14="http://schemas.microsoft.com/office/powerpoint/2010/main" val="27855848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Bowler classification which were kept for test. 43 bowlers who were classified as Good by prelim rank 22 were classified as SB, 8 were classified as SPB, 7 as LCB and 6 as IB. Out of 11 classified as Best 9 are classified as SB  and 1 each in SPB and IB. This demonstrates that rather than classifying players based on their Prelim rank, which is based on traditional metrics, it is preferable to classify players based on their roles..  </a:t>
            </a:r>
            <a:endParaRPr lang="en-GB" dirty="0"/>
          </a:p>
          <a:p>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11</a:t>
            </a:fld>
            <a:endParaRPr lang="en-GB"/>
          </a:p>
        </p:txBody>
      </p:sp>
    </p:spTree>
    <p:extLst>
      <p:ext uri="{BB962C8B-B14F-4D97-AF65-F5344CB8AC3E}">
        <p14:creationId xmlns:p14="http://schemas.microsoft.com/office/powerpoint/2010/main" val="30800894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ICC all time TOP 10 all rounders.</a:t>
            </a:r>
            <a:r>
              <a:rPr lang="en-GB" sz="1800" dirty="0">
                <a:effectLst/>
                <a:latin typeface="Times New Roman" panose="02020603050405020304" pitchFamily="18" charset="0"/>
                <a:ea typeface="Arial" panose="020B0604020202020204" pitchFamily="34" charset="0"/>
                <a:cs typeface="Arial" panose="020B0604020202020204" pitchFamily="34" charset="0"/>
              </a:rPr>
              <a:t> We can see in that figure the batting and bowling roles that our player was assigned based on our research. Numerous batting and bowling combinations can be used to categorise an all-around player. Rather than saying Bowling all rounder or Batting all rounder, we can say that the player is specialist batter and Impact Bowler. In this figure we can say that a player who is Specialist Batter has dominated RBML and PCA scores. </a:t>
            </a:r>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12</a:t>
            </a:fld>
            <a:endParaRPr lang="en-GB"/>
          </a:p>
        </p:txBody>
      </p:sp>
    </p:spTree>
    <p:extLst>
      <p:ext uri="{BB962C8B-B14F-4D97-AF65-F5344CB8AC3E}">
        <p14:creationId xmlns:p14="http://schemas.microsoft.com/office/powerpoint/2010/main" val="4127930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Sports analytics have been </a:t>
            </a:r>
            <a:r>
              <a:rPr lang="en-GB" sz="1200" dirty="0">
                <a:effectLst/>
                <a:latin typeface="Times New Roman" panose="02020603050405020304" pitchFamily="18" charset="0"/>
                <a:ea typeface="Arial" panose="020B0604020202020204" pitchFamily="34" charset="0"/>
                <a:cs typeface="Arial" panose="020B0604020202020204" pitchFamily="34" charset="0"/>
              </a:rPr>
              <a:t>benefited greatly from the machine learning algorithm. In this research we have tried to incorporate Machine learning techniques with the Shortest Format of the cricket game. Each player has a role defined like opening batter needs to score run at steady rate while batter who come at the end of the innings needs to score runs quickly by hitting as many boundaries  as possible. Issues with average ‘</a:t>
            </a:r>
            <a:r>
              <a:rPr lang="en-GB" sz="1800" dirty="0">
                <a:solidFill>
                  <a:srgbClr val="111111"/>
                </a:solidFill>
                <a:effectLst/>
                <a:latin typeface="Times New Roman" panose="02020603050405020304" pitchFamily="18" charset="0"/>
                <a:ea typeface="Times New Roman" panose="02020603050405020304" pitchFamily="18" charset="0"/>
              </a:rPr>
              <a:t>Lance Klusener scored 281 runs in eight innings and was only struck out twice during the 1999 World Cup Series. His best score was 52, but he had a 140.5 average! </a:t>
            </a:r>
            <a:r>
              <a:rPr lang="en-GB" sz="1200" dirty="0">
                <a:effectLst/>
                <a:latin typeface="Times New Roman" panose="02020603050405020304" pitchFamily="18" charset="0"/>
                <a:ea typeface="Arial" panose="020B0604020202020204" pitchFamily="34" charset="0"/>
                <a:cs typeface="Arial" panose="020B0604020202020204" pitchFamily="34" charset="0"/>
              </a:rPr>
              <a:t>’</a:t>
            </a:r>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2</a:t>
            </a:fld>
            <a:endParaRPr lang="en-GB"/>
          </a:p>
        </p:txBody>
      </p:sp>
    </p:spTree>
    <p:extLst>
      <p:ext uri="{BB962C8B-B14F-4D97-AF65-F5344CB8AC3E}">
        <p14:creationId xmlns:p14="http://schemas.microsoft.com/office/powerpoint/2010/main" val="41248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Web scrapping finding tags, pagination, giving last date. ,Removed ambiguous entries from countries. Replacing batters average by highest score for 54 batters, who were yet to be dismissed in T20 Internationals. Before applying Models and getting roles based on clustering, we have used a preliminary based on average, strike rate and economy rating and categorize player (Best, Good, Average and Poor). Switch to shuffling the dataset in Dissertation. </a:t>
            </a:r>
          </a:p>
          <a:p>
            <a:endParaRPr lang="en-US" dirty="0"/>
          </a:p>
          <a:p>
            <a:endParaRPr lang="en-GB" dirty="0"/>
          </a:p>
          <a:p>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3</a:t>
            </a:fld>
            <a:endParaRPr lang="en-GB"/>
          </a:p>
        </p:txBody>
      </p:sp>
    </p:spTree>
    <p:extLst>
      <p:ext uri="{BB962C8B-B14F-4D97-AF65-F5344CB8AC3E}">
        <p14:creationId xmlns:p14="http://schemas.microsoft.com/office/powerpoint/2010/main" val="2565750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4</a:t>
            </a:fld>
            <a:endParaRPr lang="en-GB"/>
          </a:p>
        </p:txBody>
      </p:sp>
    </p:spTree>
    <p:extLst>
      <p:ext uri="{BB962C8B-B14F-4D97-AF65-F5344CB8AC3E}">
        <p14:creationId xmlns:p14="http://schemas.microsoft.com/office/powerpoint/2010/main" val="19508480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a:t>
            </a:r>
            <a:r>
              <a:rPr lang="en-US" baseline="30000" dirty="0"/>
              <a:t>nd</a:t>
            </a:r>
            <a:r>
              <a:rPr lang="en-US" dirty="0"/>
              <a:t> methodology can be considered as extension of </a:t>
            </a:r>
            <a:r>
              <a:rPr lang="en-GB" sz="1800" dirty="0">
                <a:effectLst/>
                <a:latin typeface="Times New Roman" panose="02020603050405020304" pitchFamily="18" charset="0"/>
                <a:ea typeface="Times New Roman" panose="02020603050405020304" pitchFamily="18" charset="0"/>
              </a:rPr>
              <a:t>An Introductory Application of Principal Components to Cricket Data by Manager and </a:t>
            </a:r>
            <a:r>
              <a:rPr lang="en-GB" sz="1800" dirty="0" err="1">
                <a:effectLst/>
                <a:latin typeface="Times New Roman" panose="02020603050405020304" pitchFamily="18" charset="0"/>
                <a:ea typeface="Times New Roman" panose="02020603050405020304" pitchFamily="18" charset="0"/>
              </a:rPr>
              <a:t>Scariano</a:t>
            </a:r>
            <a:r>
              <a:rPr lang="en-GB" sz="1800" dirty="0">
                <a:effectLst/>
                <a:latin typeface="Times New Roman" panose="02020603050405020304" pitchFamily="18" charset="0"/>
                <a:ea typeface="Times New Roman" panose="02020603050405020304" pitchFamily="18" charset="0"/>
              </a:rPr>
              <a:t> in 2013 but at the end PCA provided </a:t>
            </a:r>
            <a:r>
              <a:rPr lang="en-GB" sz="1800">
                <a:effectLst/>
                <a:latin typeface="Times New Roman" panose="02020603050405020304" pitchFamily="18" charset="0"/>
                <a:ea typeface="Times New Roman" panose="02020603050405020304" pitchFamily="18" charset="0"/>
              </a:rPr>
              <a:t>a meaningful </a:t>
            </a:r>
            <a:r>
              <a:rPr lang="en-GB" sz="1800" dirty="0">
                <a:effectLst/>
                <a:latin typeface="Times New Roman" panose="02020603050405020304" pitchFamily="18" charset="0"/>
                <a:ea typeface="Times New Roman" panose="02020603050405020304" pitchFamily="18" charset="0"/>
              </a:rPr>
              <a:t>when combined </a:t>
            </a:r>
            <a:r>
              <a:rPr lang="en-GB" sz="1800">
                <a:effectLst/>
                <a:latin typeface="Times New Roman" panose="02020603050405020304" pitchFamily="18" charset="0"/>
                <a:ea typeface="Times New Roman" panose="02020603050405020304" pitchFamily="18" charset="0"/>
              </a:rPr>
              <a:t>with K-means. </a:t>
            </a:r>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5</a:t>
            </a:fld>
            <a:endParaRPr lang="en-GB"/>
          </a:p>
        </p:txBody>
      </p:sp>
    </p:spTree>
    <p:extLst>
      <p:ext uri="{BB962C8B-B14F-4D97-AF65-F5344CB8AC3E}">
        <p14:creationId xmlns:p14="http://schemas.microsoft.com/office/powerpoint/2010/main" val="1485896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In this study, most of the extracted KPIs have smaller values, but the traditional metrics such as strike rate, economy, and average have much higher values as compared to KPIs we have defined. But for Bowlers some KPIs Average, Strike rate, economy and runs index prefer lower values. The lower the values the good the bowler is. K-means clustering (switch to dissertation/code to show cluster center(s)). Then we have performed classification based on results from K-means clustering and to get role based-based feature importance for each class we have used one vs all classification. </a:t>
            </a:r>
            <a:r>
              <a:rPr lang="en-US" dirty="0"/>
              <a:t> For e.g., if we need feature importance for SB in batters' players who have categorized as SB were kept as 1 rest other were kept as 0 to get the feature importance for group of players.</a:t>
            </a:r>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6</a:t>
            </a:fld>
            <a:endParaRPr lang="en-GB"/>
          </a:p>
        </p:txBody>
      </p:sp>
    </p:spTree>
    <p:extLst>
      <p:ext uri="{BB962C8B-B14F-4D97-AF65-F5344CB8AC3E}">
        <p14:creationId xmlns:p14="http://schemas.microsoft.com/office/powerpoint/2010/main" val="29810055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PCA graph with points separated as clustered by K-means.(Switch to PCA values) </a:t>
            </a:r>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7</a:t>
            </a:fld>
            <a:endParaRPr lang="en-GB"/>
          </a:p>
        </p:txBody>
      </p:sp>
    </p:spTree>
    <p:extLst>
      <p:ext uri="{BB962C8B-B14F-4D97-AF65-F5344CB8AC3E}">
        <p14:creationId xmlns:p14="http://schemas.microsoft.com/office/powerpoint/2010/main" val="26509194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PCA graph with points separated as clustered by K-means.(Switch to PCA values) </a:t>
            </a:r>
            <a:endParaRPr lang="en-GB" dirty="0"/>
          </a:p>
          <a:p>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8</a:t>
            </a:fld>
            <a:endParaRPr lang="en-GB"/>
          </a:p>
        </p:txBody>
      </p:sp>
    </p:spTree>
    <p:extLst>
      <p:ext uri="{BB962C8B-B14F-4D97-AF65-F5344CB8AC3E}">
        <p14:creationId xmlns:p14="http://schemas.microsoft.com/office/powerpoint/2010/main" val="10832969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SB batters and Test batters who were Best. New players like surya kumar Yadav has also been included. All the TOP 3 players right now according to ICC players ranking are in the TOP 10 players by RBML score. (To be considered this data is before 18</a:t>
            </a:r>
            <a:r>
              <a:rPr lang="en-US" baseline="30000" dirty="0"/>
              <a:t>th</a:t>
            </a:r>
            <a:r>
              <a:rPr lang="en-US" dirty="0"/>
              <a:t> April 2022) After that surya has played astonishing knocks to. If data considered </a:t>
            </a:r>
            <a:r>
              <a:rPr lang="en-US"/>
              <a:t>until now, </a:t>
            </a:r>
            <a:r>
              <a:rPr lang="en-US" dirty="0"/>
              <a:t>he </a:t>
            </a:r>
            <a:r>
              <a:rPr lang="en-US"/>
              <a:t>might be in TOP 5 rank.</a:t>
            </a:r>
            <a:endParaRPr lang="en-GB" dirty="0"/>
          </a:p>
        </p:txBody>
      </p:sp>
      <p:sp>
        <p:nvSpPr>
          <p:cNvPr id="4" name="Slide Number Placeholder 3"/>
          <p:cNvSpPr>
            <a:spLocks noGrp="1"/>
          </p:cNvSpPr>
          <p:nvPr>
            <p:ph type="sldNum" sz="quarter" idx="5"/>
          </p:nvPr>
        </p:nvSpPr>
        <p:spPr/>
        <p:txBody>
          <a:bodyPr/>
          <a:lstStyle/>
          <a:p>
            <a:fld id="{18B9EC48-8476-413B-A939-857B90BBF94C}" type="slidenum">
              <a:rPr lang="en-GB" smtClean="0"/>
              <a:t>9</a:t>
            </a:fld>
            <a:endParaRPr lang="en-GB"/>
          </a:p>
        </p:txBody>
      </p:sp>
    </p:spTree>
    <p:extLst>
      <p:ext uri="{BB962C8B-B14F-4D97-AF65-F5344CB8AC3E}">
        <p14:creationId xmlns:p14="http://schemas.microsoft.com/office/powerpoint/2010/main" val="5831154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6B170959-B7A1-4833-83B9-E1CF1BBADF21}"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451398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B170959-B7A1-4833-83B9-E1CF1BBADF21}"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11401975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B170959-B7A1-4833-83B9-E1CF1BBADF21}"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6E799D-7770-45A8-B682-8CC2C1946699}"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548432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B170959-B7A1-4833-83B9-E1CF1BBADF21}"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2261596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B170959-B7A1-4833-83B9-E1CF1BBADF21}"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6E799D-7770-45A8-B682-8CC2C1946699}"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279140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B170959-B7A1-4833-83B9-E1CF1BBADF21}"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9543766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B170959-B7A1-4833-83B9-E1CF1BBADF21}"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2979341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B170959-B7A1-4833-83B9-E1CF1BBADF21}"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2401798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B170959-B7A1-4833-83B9-E1CF1BBADF21}"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611847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B170959-B7A1-4833-83B9-E1CF1BBADF21}"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2455808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B170959-B7A1-4833-83B9-E1CF1BBADF21}" type="datetimeFigureOut">
              <a:rPr lang="en-GB" smtClean="0"/>
              <a:t>27/08/2023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619041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B170959-B7A1-4833-83B9-E1CF1BBADF21}" type="datetimeFigureOut">
              <a:rPr lang="en-GB" smtClean="0"/>
              <a:t>27/08/2023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2573515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6B170959-B7A1-4833-83B9-E1CF1BBADF21}" type="datetimeFigureOut">
              <a:rPr lang="en-GB" smtClean="0"/>
              <a:t>27/08/2023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977931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170959-B7A1-4833-83B9-E1CF1BBADF21}" type="datetimeFigureOut">
              <a:rPr lang="en-GB" smtClean="0"/>
              <a:t>27/08/2023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38358743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6B170959-B7A1-4833-83B9-E1CF1BBADF21}" type="datetimeFigureOut">
              <a:rPr lang="en-GB" smtClean="0"/>
              <a:t>27/08/2023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36E799D-7770-45A8-B682-8CC2C1946699}" type="slidenum">
              <a:rPr lang="en-GB" smtClean="0"/>
              <a:t>‹#›</a:t>
            </a:fld>
            <a:endParaRPr lang="en-GB"/>
          </a:p>
        </p:txBody>
      </p:sp>
    </p:spTree>
    <p:extLst>
      <p:ext uri="{BB962C8B-B14F-4D97-AF65-F5344CB8AC3E}">
        <p14:creationId xmlns:p14="http://schemas.microsoft.com/office/powerpoint/2010/main" val="5720795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36E799D-7770-45A8-B682-8CC2C1946699}" type="slidenum">
              <a:rPr lang="en-GB" smtClean="0"/>
              <a:t>‹#›</a:t>
            </a:fld>
            <a:endParaRPr lang="en-GB"/>
          </a:p>
        </p:txBody>
      </p:sp>
      <p:sp>
        <p:nvSpPr>
          <p:cNvPr id="5" name="Date Placeholder 4"/>
          <p:cNvSpPr>
            <a:spLocks noGrp="1"/>
          </p:cNvSpPr>
          <p:nvPr>
            <p:ph type="dt" sz="half" idx="10"/>
          </p:nvPr>
        </p:nvSpPr>
        <p:spPr/>
        <p:txBody>
          <a:bodyPr/>
          <a:lstStyle/>
          <a:p>
            <a:fld id="{6B170959-B7A1-4833-83B9-E1CF1BBADF21}" type="datetimeFigureOut">
              <a:rPr lang="en-GB" smtClean="0"/>
              <a:t>27/08/2023</a:t>
            </a:fld>
            <a:endParaRPr lang="en-GB"/>
          </a:p>
        </p:txBody>
      </p:sp>
    </p:spTree>
    <p:extLst>
      <p:ext uri="{BB962C8B-B14F-4D97-AF65-F5344CB8AC3E}">
        <p14:creationId xmlns:p14="http://schemas.microsoft.com/office/powerpoint/2010/main" val="910167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B170959-B7A1-4833-83B9-E1CF1BBADF21}" type="datetimeFigureOut">
              <a:rPr lang="en-GB" smtClean="0"/>
              <a:t>27/08/2023</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E36E799D-7770-45A8-B682-8CC2C1946699}" type="slidenum">
              <a:rPr lang="en-GB" smtClean="0"/>
              <a:t>‹#›</a:t>
            </a:fld>
            <a:endParaRPr lang="en-GB"/>
          </a:p>
        </p:txBody>
      </p:sp>
    </p:spTree>
    <p:extLst>
      <p:ext uri="{BB962C8B-B14F-4D97-AF65-F5344CB8AC3E}">
        <p14:creationId xmlns:p14="http://schemas.microsoft.com/office/powerpoint/2010/main" val="946192691"/>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microsoft.com/office/2017/06/relationships/model3d" Target="../media/model3d1.glb"/><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441D8-F1E9-9F7A-F735-2B7B8C9FE308}"/>
              </a:ext>
            </a:extLst>
          </p:cNvPr>
          <p:cNvSpPr>
            <a:spLocks noGrp="1"/>
          </p:cNvSpPr>
          <p:nvPr>
            <p:ph type="ctrTitle"/>
          </p:nvPr>
        </p:nvSpPr>
        <p:spPr>
          <a:xfrm>
            <a:off x="1076326" y="1402821"/>
            <a:ext cx="8162924" cy="4052358"/>
          </a:xfrm>
        </p:spPr>
        <p:txBody>
          <a:bodyPr/>
          <a:lstStyle/>
          <a:p>
            <a:pPr algn="ctr"/>
            <a:r>
              <a:rPr lang="en-US" b="1" dirty="0">
                <a:latin typeface="Times New Roman" panose="02020603050405020304" pitchFamily="18" charset="0"/>
                <a:cs typeface="Times New Roman" panose="02020603050405020304" pitchFamily="18" charset="0"/>
              </a:rPr>
              <a:t>A new Machine Learning based approach to analyse player performance in T20 Internationals</a:t>
            </a:r>
            <a:br>
              <a:rPr lang="en-GB" dirty="0"/>
            </a:br>
            <a:endParaRPr lang="en-GB" dirty="0"/>
          </a:p>
        </p:txBody>
      </p:sp>
      <p:sp>
        <p:nvSpPr>
          <p:cNvPr id="3" name="Subtitle 2">
            <a:extLst>
              <a:ext uri="{FF2B5EF4-FFF2-40B4-BE49-F238E27FC236}">
                <a16:creationId xmlns:a16="http://schemas.microsoft.com/office/drawing/2014/main" id="{5CDBC52E-3BEC-F5C6-4722-23044FE3FCC5}"/>
              </a:ext>
            </a:extLst>
          </p:cNvPr>
          <p:cNvSpPr>
            <a:spLocks noGrp="1"/>
          </p:cNvSpPr>
          <p:nvPr>
            <p:ph type="subTitle" idx="1"/>
          </p:nvPr>
        </p:nvSpPr>
        <p:spPr>
          <a:xfrm>
            <a:off x="7732184" y="6438899"/>
            <a:ext cx="4236336" cy="347132"/>
          </a:xfrm>
        </p:spPr>
        <p:txBody>
          <a:bodyPr>
            <a:normAutofit lnSpcReduction="10000"/>
          </a:bodyPr>
          <a:lstStyle/>
          <a:p>
            <a:endParaRPr lang="en-GB" dirty="0">
              <a:solidFill>
                <a:schemeClr val="tx1"/>
              </a:solidFill>
            </a:endParaRPr>
          </a:p>
        </p:txBody>
      </p:sp>
    </p:spTree>
    <p:extLst>
      <p:ext uri="{BB962C8B-B14F-4D97-AF65-F5344CB8AC3E}">
        <p14:creationId xmlns:p14="http://schemas.microsoft.com/office/powerpoint/2010/main" val="7953985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B64DE-BFE1-E313-371B-82F1709ED829}"/>
              </a:ext>
            </a:extLst>
          </p:cNvPr>
          <p:cNvSpPr>
            <a:spLocks noGrp="1"/>
          </p:cNvSpPr>
          <p:nvPr>
            <p:ph type="title"/>
          </p:nvPr>
        </p:nvSpPr>
        <p:spPr>
          <a:xfrm>
            <a:off x="626533" y="609600"/>
            <a:ext cx="8647469" cy="601133"/>
          </a:xfrm>
        </p:spPr>
        <p:txBody>
          <a:bodyPr>
            <a:normAutofit fontScale="90000"/>
          </a:bodyPr>
          <a:lstStyle/>
          <a:p>
            <a:r>
              <a:rPr lang="en-US" dirty="0">
                <a:latin typeface="Times New Roman" panose="02020603050405020304" pitchFamily="18" charset="0"/>
                <a:cs typeface="Times New Roman" panose="02020603050405020304" pitchFamily="18" charset="0"/>
              </a:rPr>
              <a:t>Evaluation(Cont.)</a:t>
            </a:r>
            <a:endParaRPr lang="en-GB" dirty="0"/>
          </a:p>
        </p:txBody>
      </p:sp>
      <p:pic>
        <p:nvPicPr>
          <p:cNvPr id="4" name="Picture 3" descr="Chart, bar chart&#10;&#10;Description automatically generated">
            <a:extLst>
              <a:ext uri="{FF2B5EF4-FFF2-40B4-BE49-F238E27FC236}">
                <a16:creationId xmlns:a16="http://schemas.microsoft.com/office/drawing/2014/main" id="{B160FC2C-EE0A-FEB5-0B5C-D86639170C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6608" y="1425113"/>
            <a:ext cx="8117394" cy="4823287"/>
          </a:xfrm>
          <a:prstGeom prst="rect">
            <a:avLst/>
          </a:prstGeom>
        </p:spPr>
      </p:pic>
    </p:spTree>
    <p:extLst>
      <p:ext uri="{BB962C8B-B14F-4D97-AF65-F5344CB8AC3E}">
        <p14:creationId xmlns:p14="http://schemas.microsoft.com/office/powerpoint/2010/main" val="4144650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69408-600D-AA70-0CC8-613AE3A52192}"/>
              </a:ext>
            </a:extLst>
          </p:cNvPr>
          <p:cNvSpPr>
            <a:spLocks noGrp="1"/>
          </p:cNvSpPr>
          <p:nvPr>
            <p:ph type="title"/>
          </p:nvPr>
        </p:nvSpPr>
        <p:spPr>
          <a:xfrm>
            <a:off x="728132" y="609600"/>
            <a:ext cx="8545869" cy="474133"/>
          </a:xfrm>
        </p:spPr>
        <p:txBody>
          <a:bodyPr>
            <a:normAutofit fontScale="90000"/>
          </a:bodyPr>
          <a:lstStyle/>
          <a:p>
            <a:r>
              <a:rPr lang="en-US" dirty="0">
                <a:latin typeface="Times New Roman" panose="02020603050405020304" pitchFamily="18" charset="0"/>
                <a:cs typeface="Times New Roman" panose="02020603050405020304" pitchFamily="18" charset="0"/>
              </a:rPr>
              <a:t>Evaluation(Cont.)</a:t>
            </a:r>
            <a:endParaRPr lang="en-GB" dirty="0"/>
          </a:p>
        </p:txBody>
      </p:sp>
      <p:pic>
        <p:nvPicPr>
          <p:cNvPr id="4" name="Picture 3" descr="Chart, bar chart&#10;&#10;Description automatically generated">
            <a:extLst>
              <a:ext uri="{FF2B5EF4-FFF2-40B4-BE49-F238E27FC236}">
                <a16:creationId xmlns:a16="http://schemas.microsoft.com/office/drawing/2014/main" id="{D3F8F0A9-A700-8195-7771-5A09530FD7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549" y="1272713"/>
            <a:ext cx="8433033" cy="4975687"/>
          </a:xfrm>
          <a:prstGeom prst="rect">
            <a:avLst/>
          </a:prstGeom>
        </p:spPr>
      </p:pic>
    </p:spTree>
    <p:extLst>
      <p:ext uri="{BB962C8B-B14F-4D97-AF65-F5344CB8AC3E}">
        <p14:creationId xmlns:p14="http://schemas.microsoft.com/office/powerpoint/2010/main" val="16121463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779FE-17C6-0B1B-11EC-32C7834C3EDC}"/>
              </a:ext>
            </a:extLst>
          </p:cNvPr>
          <p:cNvSpPr>
            <a:spLocks noGrp="1"/>
          </p:cNvSpPr>
          <p:nvPr>
            <p:ph type="title"/>
          </p:nvPr>
        </p:nvSpPr>
        <p:spPr>
          <a:xfrm>
            <a:off x="584200" y="609600"/>
            <a:ext cx="8689801" cy="694267"/>
          </a:xfrm>
        </p:spPr>
        <p:txBody>
          <a:bodyPr/>
          <a:lstStyle/>
          <a:p>
            <a:r>
              <a:rPr lang="en-US" dirty="0">
                <a:latin typeface="Times New Roman" panose="02020603050405020304" pitchFamily="18" charset="0"/>
                <a:cs typeface="Times New Roman" panose="02020603050405020304" pitchFamily="18" charset="0"/>
              </a:rPr>
              <a:t>Evaluation(Cont.)</a:t>
            </a:r>
            <a:endParaRPr lang="en-GB" dirty="0"/>
          </a:p>
        </p:txBody>
      </p:sp>
      <p:pic>
        <p:nvPicPr>
          <p:cNvPr id="10" name="Picture 9" descr="A picture containing table&#10;&#10;Description automatically generated">
            <a:extLst>
              <a:ext uri="{FF2B5EF4-FFF2-40B4-BE49-F238E27FC236}">
                <a16:creationId xmlns:a16="http://schemas.microsoft.com/office/drawing/2014/main" id="{AFAD5A22-2DCB-4FAF-4544-9FA217BBDE5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4200" y="2168736"/>
            <a:ext cx="10595411" cy="2520528"/>
          </a:xfrm>
          <a:prstGeom prst="rect">
            <a:avLst/>
          </a:prstGeom>
        </p:spPr>
      </p:pic>
    </p:spTree>
    <p:extLst>
      <p:ext uri="{BB962C8B-B14F-4D97-AF65-F5344CB8AC3E}">
        <p14:creationId xmlns:p14="http://schemas.microsoft.com/office/powerpoint/2010/main" val="579745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gradFill>
          <a:gsLst>
            <a:gs pos="29896">
              <a:srgbClr val="DDF4FC">
                <a:alpha val="92000"/>
              </a:srgbClr>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2" name="3D Model 1" descr="Cricket Bat and Ball">
                <a:extLst>
                  <a:ext uri="{FF2B5EF4-FFF2-40B4-BE49-F238E27FC236}">
                    <a16:creationId xmlns:a16="http://schemas.microsoft.com/office/drawing/2014/main" id="{90A6E577-A712-EED8-64AC-DFAD13CB9377}"/>
                  </a:ext>
                </a:extLst>
              </p:cNvPr>
              <p:cNvGraphicFramePr>
                <a:graphicFrameLocks noChangeAspect="1"/>
              </p:cNvGraphicFramePr>
              <p:nvPr>
                <p:extLst>
                  <p:ext uri="{D42A27DB-BD31-4B8C-83A1-F6EECF244321}">
                    <p14:modId xmlns:p14="http://schemas.microsoft.com/office/powerpoint/2010/main" val="2821365642"/>
                  </p:ext>
                </p:extLst>
              </p:nvPr>
            </p:nvGraphicFramePr>
            <p:xfrm rot="16200000">
              <a:off x="4393518" y="-979038"/>
              <a:ext cx="2226731" cy="8887890"/>
            </p:xfrm>
            <a:graphic>
              <a:graphicData uri="http://schemas.microsoft.com/office/drawing/2017/model3d">
                <am3d:model3d r:embed="rId2">
                  <am3d:spPr>
                    <a:xfrm rot="16200000">
                      <a:off x="0" y="0"/>
                      <a:ext cx="2226731" cy="8887890"/>
                    </a:xfrm>
                    <a:prstGeom prst="rect">
                      <a:avLst/>
                    </a:prstGeom>
                  </am3d:spPr>
                  <am3d:camera>
                    <am3d:pos x="0" y="0" z="50785696"/>
                    <am3d:up dx="0" dy="36000000" dz="0"/>
                    <am3d:lookAt x="0" y="0" z="0"/>
                    <am3d:perspective fov="2700000"/>
                  </am3d:camera>
                  <am3d:trans>
                    <am3d:meterPerModelUnit n="1206625" d="1000000"/>
                    <am3d:preTrans dx="0" dy="-17997206" dz="-3623253"/>
                    <am3d:scale>
                      <am3d:sx n="1000000" d="1000000"/>
                      <am3d:sy n="1000000" d="1000000"/>
                      <am3d:sz n="1000000" d="1000000"/>
                    </am3d:scale>
                    <am3d:rot ax="720538" ay="132069" az="28065"/>
                    <am3d:postTrans dx="0" dy="0" dz="0"/>
                  </am3d:trans>
                  <am3d:raster rName="Office3DRenderer" rVer="16.0.8326">
                    <am3d:blip r:embed="rId3"/>
                  </am3d:raster>
                  <am3d:objViewport viewportSz="93256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ricket Bat and Ball">
                <a:extLst>
                  <a:ext uri="{FF2B5EF4-FFF2-40B4-BE49-F238E27FC236}">
                    <a16:creationId xmlns:a16="http://schemas.microsoft.com/office/drawing/2014/main" id="{90A6E577-A712-EED8-64AC-DFAD13CB9377}"/>
                  </a:ext>
                </a:extLst>
              </p:cNvPr>
              <p:cNvPicPr>
                <a:picLocks noGrp="1" noRot="1" noChangeAspect="1" noMove="1" noResize="1" noEditPoints="1" noAdjustHandles="1" noChangeArrowheads="1" noChangeShapeType="1" noCrop="1"/>
              </p:cNvPicPr>
              <p:nvPr/>
            </p:nvPicPr>
            <p:blipFill>
              <a:blip r:embed="rId3"/>
              <a:stretch>
                <a:fillRect/>
              </a:stretch>
            </p:blipFill>
            <p:spPr>
              <a:xfrm rot="16200000">
                <a:off x="4393518" y="-979038"/>
                <a:ext cx="2226731" cy="8887890"/>
              </a:xfrm>
              <a:prstGeom prst="rect">
                <a:avLst/>
              </a:prstGeom>
            </p:spPr>
          </p:pic>
        </mc:Fallback>
      </mc:AlternateContent>
      <p:sp>
        <p:nvSpPr>
          <p:cNvPr id="4" name="Rectangle 3">
            <a:extLst>
              <a:ext uri="{FF2B5EF4-FFF2-40B4-BE49-F238E27FC236}">
                <a16:creationId xmlns:a16="http://schemas.microsoft.com/office/drawing/2014/main" id="{19A439BA-1ABF-F8B2-3A01-CBFAF1B33D2C}"/>
              </a:ext>
            </a:extLst>
          </p:cNvPr>
          <p:cNvSpPr/>
          <p:nvPr/>
        </p:nvSpPr>
        <p:spPr>
          <a:xfrm>
            <a:off x="4256878" y="3464907"/>
            <a:ext cx="4195480" cy="949036"/>
          </a:xfrm>
          <a:prstGeom prst="rect">
            <a:avLst/>
          </a:prstGeom>
          <a:noFill/>
          <a:effectLst>
            <a:reflection blurRad="406400" stA="45000" endPos="65000" dir="5400000" sy="-100000" algn="bl" rotWithShape="0"/>
          </a:effectLst>
          <a:scene3d>
            <a:camera prst="orthographicFront"/>
            <a:lightRig rig="threePt" dir="t"/>
          </a:scene3d>
          <a:sp3d prstMaterial="translucentPowder"/>
        </p:spPr>
        <p:txBody>
          <a:bodyPr wrap="square" lIns="91440" tIns="45720" rIns="91440" bIns="45720">
            <a:spAutoFit/>
          </a:bodyPr>
          <a:lstStyle/>
          <a:p>
            <a:pPr algn="ctr"/>
            <a:r>
              <a:rPr lang="en-GB" sz="5400" b="1" dirty="0">
                <a:ln w="6600">
                  <a:solidFill>
                    <a:schemeClr val="accent2"/>
                  </a:solidFill>
                  <a:prstDash val="solid"/>
                </a:ln>
                <a:solidFill>
                  <a:srgbClr val="FFFFFF"/>
                </a:solidFill>
                <a:effectLst>
                  <a:outerShdw dist="38100" dir="2700000" algn="tl" rotWithShape="0">
                    <a:schemeClr val="accent2"/>
                  </a:outerShdw>
                </a:effectLst>
              </a:rPr>
              <a:t>Thank You</a:t>
            </a:r>
          </a:p>
        </p:txBody>
      </p:sp>
    </p:spTree>
    <p:extLst>
      <p:ext uri="{BB962C8B-B14F-4D97-AF65-F5344CB8AC3E}">
        <p14:creationId xmlns:p14="http://schemas.microsoft.com/office/powerpoint/2010/main" val="1946794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C64F3-5902-211C-C2EA-0A089FDE23DD}"/>
              </a:ext>
            </a:extLst>
          </p:cNvPr>
          <p:cNvSpPr>
            <a:spLocks noGrp="1"/>
          </p:cNvSpPr>
          <p:nvPr>
            <p:ph type="title"/>
          </p:nvPr>
        </p:nvSpPr>
        <p:spPr>
          <a:xfrm>
            <a:off x="578736" y="609600"/>
            <a:ext cx="8695266" cy="651933"/>
          </a:xfrm>
        </p:spPr>
        <p:txBody>
          <a:bodyPr/>
          <a:lstStyle/>
          <a:p>
            <a:r>
              <a:rPr lang="en-US" sz="3600" dirty="0">
                <a:latin typeface="Times New Roman" panose="02020603050405020304" pitchFamily="18" charset="0"/>
                <a:cs typeface="Times New Roman" panose="02020603050405020304" pitchFamily="18" charset="0"/>
              </a:rPr>
              <a:t>Introduction</a:t>
            </a:r>
            <a:endParaRPr lang="en-GB" dirty="0"/>
          </a:p>
        </p:txBody>
      </p:sp>
      <p:sp>
        <p:nvSpPr>
          <p:cNvPr id="3" name="Content Placeholder 2">
            <a:extLst>
              <a:ext uri="{FF2B5EF4-FFF2-40B4-BE49-F238E27FC236}">
                <a16:creationId xmlns:a16="http://schemas.microsoft.com/office/drawing/2014/main" id="{87D6DE18-A84D-E0A9-931E-893F1BAFC5A4}"/>
              </a:ext>
            </a:extLst>
          </p:cNvPr>
          <p:cNvSpPr>
            <a:spLocks noGrp="1"/>
          </p:cNvSpPr>
          <p:nvPr>
            <p:ph idx="1"/>
          </p:nvPr>
        </p:nvSpPr>
        <p:spPr>
          <a:xfrm>
            <a:off x="578736" y="1456267"/>
            <a:ext cx="8695266" cy="4597399"/>
          </a:xfrm>
        </p:spPr>
        <p:txBody>
          <a:bodyPr>
            <a:noAutofit/>
          </a:bodyPr>
          <a:lstStyle/>
          <a:p>
            <a:pPr algn="just"/>
            <a:r>
              <a:rPr lang="en-GB" sz="1600" dirty="0">
                <a:effectLst/>
                <a:latin typeface="Times New Roman" panose="02020603050405020304" pitchFamily="18" charset="0"/>
                <a:ea typeface="Arial" panose="020B0604020202020204" pitchFamily="34" charset="0"/>
                <a:cs typeface="Arial" panose="020B0604020202020204" pitchFamily="34" charset="0"/>
              </a:rPr>
              <a:t>Sports analytics has benefited greatly from the development and acceptance of machine learning methods. Traditional metrics can help with these comparisons, but analytics provides the crucial context.</a:t>
            </a:r>
            <a:endParaRPr lang="en-GB" sz="1600" dirty="0">
              <a:latin typeface="Times New Roman" panose="02020603050405020304" pitchFamily="18" charset="0"/>
              <a:ea typeface="Arial" panose="020B0604020202020204" pitchFamily="34" charset="0"/>
              <a:cs typeface="Arial" panose="020B0604020202020204" pitchFamily="34" charset="0"/>
            </a:endParaRPr>
          </a:p>
          <a:p>
            <a:pPr algn="just"/>
            <a:r>
              <a:rPr lang="en-GB" sz="1600" dirty="0">
                <a:latin typeface="Times New Roman" panose="02020603050405020304" pitchFamily="18" charset="0"/>
                <a:ea typeface="Arial" panose="020B0604020202020204" pitchFamily="34" charset="0"/>
              </a:rPr>
              <a:t>I</a:t>
            </a:r>
            <a:r>
              <a:rPr lang="en-GB" sz="1600" dirty="0">
                <a:effectLst/>
                <a:latin typeface="Times New Roman" panose="02020603050405020304" pitchFamily="18" charset="0"/>
                <a:ea typeface="Arial" panose="020B0604020202020204" pitchFamily="34" charset="0"/>
              </a:rPr>
              <a:t>n the shortest format of the game, each player in the team has a defined strategic role like opening batters will have to </a:t>
            </a:r>
            <a:r>
              <a:rPr lang="en-GB" sz="1600" dirty="0">
                <a:effectLst/>
                <a:latin typeface="Times New Roman" panose="02020603050405020304" pitchFamily="18" charset="0"/>
                <a:ea typeface="Arial" panose="020B0604020202020204" pitchFamily="34" charset="0"/>
                <a:cs typeface="Arial" panose="020B0604020202020204" pitchFamily="34" charset="0"/>
              </a:rPr>
              <a:t>score runs at a steady rate without losing wickets and person who comes at the end of the innings has a responsibility to score runs quickly by hitting as many boundaries as possible. </a:t>
            </a:r>
            <a:r>
              <a:rPr lang="en-GB" sz="1600" dirty="0">
                <a:latin typeface="Times New Roman" panose="02020603050405020304" pitchFamily="18" charset="0"/>
                <a:ea typeface="Arial" panose="020B0604020202020204" pitchFamily="34" charset="0"/>
                <a:cs typeface="Arial" panose="020B0604020202020204" pitchFamily="34" charset="0"/>
              </a:rPr>
              <a:t>Both the players have different role and but traditionally judge by the same metrics such as average and strike rate.</a:t>
            </a:r>
          </a:p>
          <a:p>
            <a:pPr algn="just"/>
            <a:r>
              <a:rPr lang="en-US" sz="1600" dirty="0">
                <a:latin typeface="Times New Roman" panose="02020603050405020304" pitchFamily="18" charset="0"/>
                <a:cs typeface="Arial" panose="020B0604020202020204" pitchFamily="34" charset="0"/>
              </a:rPr>
              <a:t>The traditional metrics used to compare batters and bowlers are listed below</a:t>
            </a:r>
            <a:r>
              <a:rPr lang="en-GB" sz="1600" dirty="0">
                <a:latin typeface="Times New Roman" panose="02020603050405020304" pitchFamily="18" charset="0"/>
                <a:cs typeface="Arial" panose="020B0604020202020204" pitchFamily="34" charset="0"/>
              </a:rPr>
              <a:t>: </a:t>
            </a:r>
          </a:p>
          <a:p>
            <a:pPr lvl="2" algn="just">
              <a:buFont typeface="+mj-lt"/>
              <a:buAutoNum type="alphaLcParenR"/>
            </a:pPr>
            <a:r>
              <a:rPr lang="en-GB" sz="1600" b="0" dirty="0">
                <a:latin typeface="Times New Roman" panose="02020603050405020304" pitchFamily="18" charset="0"/>
                <a:cs typeface="Arial" panose="020B0604020202020204" pitchFamily="34" charset="0"/>
              </a:rPr>
              <a:t>Strike rate for batters : 100 * (Total Runs / Total Balls faced) </a:t>
            </a:r>
          </a:p>
          <a:p>
            <a:pPr lvl="2" algn="just">
              <a:buFont typeface="+mj-lt"/>
              <a:buAutoNum type="alphaLcParenR"/>
            </a:pPr>
            <a:r>
              <a:rPr lang="en-GB" sz="1600" b="0" dirty="0">
                <a:latin typeface="Times New Roman" panose="02020603050405020304" pitchFamily="18" charset="0"/>
                <a:cs typeface="Arial" panose="020B0604020202020204" pitchFamily="34" charset="0"/>
              </a:rPr>
              <a:t>Average for batters: Total Runs / Total times batsman got out </a:t>
            </a:r>
          </a:p>
          <a:p>
            <a:pPr lvl="2" algn="just">
              <a:buFont typeface="+mj-lt"/>
              <a:buAutoNum type="alphaLcParenR"/>
            </a:pPr>
            <a:r>
              <a:rPr lang="en-GB" sz="1600" b="0" dirty="0">
                <a:latin typeface="Times New Roman" panose="02020603050405020304" pitchFamily="18" charset="0"/>
                <a:cs typeface="Arial" panose="020B0604020202020204" pitchFamily="34" charset="0"/>
              </a:rPr>
              <a:t>Strike rate for bowlers : Balls bowled / Total Wickets </a:t>
            </a:r>
          </a:p>
          <a:p>
            <a:pPr lvl="2" algn="just">
              <a:buFont typeface="+mj-lt"/>
              <a:buAutoNum type="alphaLcParenR"/>
            </a:pPr>
            <a:r>
              <a:rPr lang="en-GB" sz="1600" b="0" dirty="0">
                <a:latin typeface="Times New Roman" panose="02020603050405020304" pitchFamily="18" charset="0"/>
                <a:cs typeface="Arial" panose="020B0604020202020204" pitchFamily="34" charset="0"/>
              </a:rPr>
              <a:t>Average for bowlers : Total Runs / Total Wickets</a:t>
            </a:r>
          </a:p>
          <a:p>
            <a:pPr lvl="2" algn="just">
              <a:buFont typeface="+mj-lt"/>
              <a:buAutoNum type="alphaLcParenR"/>
            </a:pPr>
            <a:r>
              <a:rPr lang="en-GB" sz="1600" b="0" dirty="0">
                <a:latin typeface="Times New Roman" panose="02020603050405020304" pitchFamily="18" charset="0"/>
                <a:cs typeface="Arial" panose="020B0604020202020204" pitchFamily="34" charset="0"/>
              </a:rPr>
              <a:t>Economy for bowlers : Total Runs / Total Overs bowled</a:t>
            </a:r>
          </a:p>
        </p:txBody>
      </p:sp>
    </p:spTree>
    <p:extLst>
      <p:ext uri="{BB962C8B-B14F-4D97-AF65-F5344CB8AC3E}">
        <p14:creationId xmlns:p14="http://schemas.microsoft.com/office/powerpoint/2010/main" val="837354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A2B6C-BE4C-031D-8E6E-9D6E00B06432}"/>
              </a:ext>
            </a:extLst>
          </p:cNvPr>
          <p:cNvSpPr>
            <a:spLocks noGrp="1"/>
          </p:cNvSpPr>
          <p:nvPr>
            <p:ph type="title"/>
          </p:nvPr>
        </p:nvSpPr>
        <p:spPr>
          <a:xfrm>
            <a:off x="592667" y="609600"/>
            <a:ext cx="8681335" cy="812800"/>
          </a:xfrm>
        </p:spPr>
        <p:txBody>
          <a:bodyPr/>
          <a:lstStyle/>
          <a:p>
            <a:r>
              <a:rPr lang="en-US" sz="3600" dirty="0">
                <a:latin typeface="Times New Roman" panose="02020603050405020304" pitchFamily="18" charset="0"/>
                <a:cs typeface="Times New Roman" panose="02020603050405020304" pitchFamily="18" charset="0"/>
              </a:rPr>
              <a:t>About</a:t>
            </a:r>
            <a:r>
              <a:rPr lang="en-US" dirty="0"/>
              <a:t> </a:t>
            </a:r>
            <a:r>
              <a:rPr lang="en-US" sz="3600" dirty="0">
                <a:latin typeface="Times New Roman" panose="02020603050405020304" pitchFamily="18" charset="0"/>
                <a:cs typeface="Times New Roman" panose="02020603050405020304" pitchFamily="18" charset="0"/>
              </a:rPr>
              <a:t>Dataset</a:t>
            </a:r>
            <a:endParaRPr lang="en-GB" dirty="0"/>
          </a:p>
        </p:txBody>
      </p:sp>
      <p:sp>
        <p:nvSpPr>
          <p:cNvPr id="3" name="Content Placeholder 2">
            <a:extLst>
              <a:ext uri="{FF2B5EF4-FFF2-40B4-BE49-F238E27FC236}">
                <a16:creationId xmlns:a16="http://schemas.microsoft.com/office/drawing/2014/main" id="{AA492B48-AE3C-6E28-901D-8FF8CE5F282A}"/>
              </a:ext>
            </a:extLst>
          </p:cNvPr>
          <p:cNvSpPr>
            <a:spLocks noGrp="1"/>
          </p:cNvSpPr>
          <p:nvPr>
            <p:ph idx="1"/>
          </p:nvPr>
        </p:nvSpPr>
        <p:spPr>
          <a:xfrm>
            <a:off x="592667" y="1821922"/>
            <a:ext cx="8449733" cy="4426478"/>
          </a:xfrm>
        </p:spPr>
        <p:txBody>
          <a:bodyPr>
            <a:noAutofit/>
          </a:bodyPr>
          <a:lstStyle/>
          <a:p>
            <a:pPr algn="just"/>
            <a:r>
              <a:rPr lang="en-GB" sz="1600" dirty="0">
                <a:latin typeface="Times New Roman" panose="02020603050405020304" pitchFamily="18" charset="0"/>
                <a:cs typeface="Arial" panose="020B0604020202020204" pitchFamily="34" charset="0"/>
              </a:rPr>
              <a:t>This study considered data from the start of T20 International to April 17</a:t>
            </a:r>
            <a:r>
              <a:rPr lang="en-GB" sz="1600" baseline="30000" dirty="0">
                <a:latin typeface="Times New Roman" panose="02020603050405020304" pitchFamily="18" charset="0"/>
                <a:cs typeface="Arial" panose="020B0604020202020204" pitchFamily="34" charset="0"/>
              </a:rPr>
              <a:t>th</a:t>
            </a:r>
            <a:r>
              <a:rPr lang="en-GB" sz="1600" dirty="0">
                <a:latin typeface="Times New Roman" panose="02020603050405020304" pitchFamily="18" charset="0"/>
                <a:cs typeface="Arial" panose="020B0604020202020204" pitchFamily="34" charset="0"/>
              </a:rPr>
              <a:t>, 2022. Both active and retired players are present in this collection. </a:t>
            </a:r>
            <a:r>
              <a:rPr lang="en-US" sz="1600" dirty="0">
                <a:latin typeface="Times New Roman" panose="02020603050405020304" pitchFamily="18" charset="0"/>
                <a:cs typeface="Arial" panose="020B0604020202020204" pitchFamily="34" charset="0"/>
              </a:rPr>
              <a:t>We had 4000 entries in the dataset, with 2000 entries for each batter and bowler.</a:t>
            </a:r>
            <a:endParaRPr lang="en-GB" sz="1600" dirty="0">
              <a:latin typeface="Times New Roman" panose="02020603050405020304" pitchFamily="18" charset="0"/>
              <a:cs typeface="Arial" panose="020B0604020202020204" pitchFamily="34" charset="0"/>
            </a:endParaRPr>
          </a:p>
          <a:p>
            <a:pPr algn="just"/>
            <a:r>
              <a:rPr lang="en-GB" sz="1600" dirty="0">
                <a:latin typeface="Times New Roman" panose="02020603050405020304" pitchFamily="18" charset="0"/>
                <a:cs typeface="Arial" panose="020B0604020202020204" pitchFamily="34" charset="0"/>
              </a:rPr>
              <a:t>For batters during their T20 career, Innings, Not Out, Runs, Average, Strike rate, Number of Boundaries, Times a Player Was Out Without Scoring Runs, and Balls Faced are included.</a:t>
            </a:r>
          </a:p>
          <a:p>
            <a:pPr algn="just"/>
            <a:r>
              <a:rPr lang="en-GB" sz="1600" dirty="0">
                <a:latin typeface="Times New Roman" panose="02020603050405020304" pitchFamily="18" charset="0"/>
                <a:cs typeface="Arial" panose="020B0604020202020204" pitchFamily="34" charset="0"/>
              </a:rPr>
              <a:t>For bowlers also includes the number of overs bowled, the number of debut overs bowled Best Bowling, statistics, and wickets taken, average, and strike rate of a bowler, as well as how many times they have taken three or more wickets.</a:t>
            </a:r>
          </a:p>
          <a:p>
            <a:pPr algn="just"/>
            <a:r>
              <a:rPr lang="en-GB" sz="1600" dirty="0">
                <a:latin typeface="Times New Roman" panose="02020603050405020304" pitchFamily="18" charset="0"/>
                <a:cs typeface="Arial" panose="020B0604020202020204" pitchFamily="34" charset="0"/>
              </a:rPr>
              <a:t>Both batter’s and bowler's data are skewed towards the left side in all aspects because many players have played few games. To account for this, reduce bias, and ensure that our model functions properly, this study excluded any batters who have played fewer than 25 balls or fewer than four innings of batting, as well as any bowlers who have bowled in less than four innings.</a:t>
            </a:r>
          </a:p>
          <a:p>
            <a:pPr algn="just"/>
            <a:r>
              <a:rPr lang="en-GB" sz="1600" dirty="0">
                <a:latin typeface="Times New Roman" panose="02020603050405020304" pitchFamily="18" charset="0"/>
                <a:cs typeface="Arial" panose="020B0604020202020204" pitchFamily="34" charset="0"/>
              </a:rPr>
              <a:t>After removing outliers, we were left with 1400 records for batters and 1167 for bowlers.</a:t>
            </a:r>
            <a:endParaRPr lang="en-GB" sz="1600" dirty="0"/>
          </a:p>
        </p:txBody>
      </p:sp>
    </p:spTree>
    <p:extLst>
      <p:ext uri="{BB962C8B-B14F-4D97-AF65-F5344CB8AC3E}">
        <p14:creationId xmlns:p14="http://schemas.microsoft.com/office/powerpoint/2010/main" val="29814550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276C9-558E-A72E-9441-5CAEC94AFFFF}"/>
              </a:ext>
            </a:extLst>
          </p:cNvPr>
          <p:cNvSpPr>
            <a:spLocks noGrp="1"/>
          </p:cNvSpPr>
          <p:nvPr>
            <p:ph type="title"/>
          </p:nvPr>
        </p:nvSpPr>
        <p:spPr>
          <a:xfrm>
            <a:off x="550334" y="609600"/>
            <a:ext cx="8723667" cy="718098"/>
          </a:xfrm>
        </p:spPr>
        <p:txBody>
          <a:bodyPr/>
          <a:lstStyle/>
          <a:p>
            <a:r>
              <a:rPr lang="en-US" sz="3600" dirty="0">
                <a:latin typeface="Times New Roman" panose="02020603050405020304" pitchFamily="18" charset="0"/>
                <a:cs typeface="Times New Roman" panose="02020603050405020304" pitchFamily="18" charset="0"/>
              </a:rPr>
              <a:t>Key Performance Index</a:t>
            </a:r>
            <a:endParaRPr lang="en-GB" dirty="0"/>
          </a:p>
        </p:txBody>
      </p:sp>
      <p:sp>
        <p:nvSpPr>
          <p:cNvPr id="3" name="Content Placeholder 2">
            <a:extLst>
              <a:ext uri="{FF2B5EF4-FFF2-40B4-BE49-F238E27FC236}">
                <a16:creationId xmlns:a16="http://schemas.microsoft.com/office/drawing/2014/main" id="{18E72436-5906-1E02-143C-A68547B50B69}"/>
              </a:ext>
            </a:extLst>
          </p:cNvPr>
          <p:cNvSpPr>
            <a:spLocks noGrp="1"/>
          </p:cNvSpPr>
          <p:nvPr>
            <p:ph idx="1"/>
          </p:nvPr>
        </p:nvSpPr>
        <p:spPr>
          <a:xfrm>
            <a:off x="550334" y="1488613"/>
            <a:ext cx="8749068" cy="5276254"/>
          </a:xfrm>
        </p:spPr>
        <p:txBody>
          <a:bodyPr/>
          <a:lstStyle/>
          <a:p>
            <a:pPr algn="just"/>
            <a:r>
              <a:rPr lang="en-US" sz="1600" dirty="0">
                <a:latin typeface="Times New Roman" panose="02020603050405020304" pitchFamily="18" charset="0"/>
                <a:cs typeface="Arial" panose="020B0604020202020204" pitchFamily="34" charset="0"/>
              </a:rPr>
              <a:t>In this study, We have extracted five KPIs for each batsmen and bowlers</a:t>
            </a:r>
            <a:r>
              <a:rPr lang="en-GB" sz="1600" dirty="0">
                <a:latin typeface="Times New Roman" panose="02020603050405020304" pitchFamily="18" charset="0"/>
                <a:cs typeface="Arial" panose="020B0604020202020204" pitchFamily="34" charset="0"/>
              </a:rPr>
              <a:t>, rather than setting them specifically for each role, we have established these KPIs without taking the player role into account.</a:t>
            </a:r>
          </a:p>
          <a:p>
            <a:pPr algn="just"/>
            <a:endParaRPr lang="en-GB" sz="1600" dirty="0">
              <a:latin typeface="Times New Roman" panose="02020603050405020304" pitchFamily="18" charset="0"/>
              <a:cs typeface="Arial" panose="020B0604020202020204" pitchFamily="34" charset="0"/>
            </a:endParaRPr>
          </a:p>
          <a:p>
            <a:pPr algn="just"/>
            <a:endParaRPr lang="en-GB" sz="1600" dirty="0">
              <a:latin typeface="Times New Roman" panose="02020603050405020304" pitchFamily="18" charset="0"/>
              <a:cs typeface="Arial" panose="020B0604020202020204" pitchFamily="34" charset="0"/>
            </a:endParaRPr>
          </a:p>
        </p:txBody>
      </p:sp>
      <p:graphicFrame>
        <p:nvGraphicFramePr>
          <p:cNvPr id="4" name="Table 3">
            <a:extLst>
              <a:ext uri="{FF2B5EF4-FFF2-40B4-BE49-F238E27FC236}">
                <a16:creationId xmlns:a16="http://schemas.microsoft.com/office/drawing/2014/main" id="{DFC819D7-E960-839C-3688-283614ECF95C}"/>
              </a:ext>
            </a:extLst>
          </p:cNvPr>
          <p:cNvGraphicFramePr>
            <a:graphicFrameLocks noGrp="1"/>
          </p:cNvGraphicFramePr>
          <p:nvPr>
            <p:extLst>
              <p:ext uri="{D42A27DB-BD31-4B8C-83A1-F6EECF244321}">
                <p14:modId xmlns:p14="http://schemas.microsoft.com/office/powerpoint/2010/main" val="1453120597"/>
              </p:ext>
            </p:extLst>
          </p:nvPr>
        </p:nvGraphicFramePr>
        <p:xfrm>
          <a:off x="1937828" y="2505848"/>
          <a:ext cx="6075680" cy="1320800"/>
        </p:xfrm>
        <a:graphic>
          <a:graphicData uri="http://schemas.openxmlformats.org/drawingml/2006/table">
            <a:tbl>
              <a:tblPr firstRow="1" firstCol="1" bandRow="1">
                <a:tableStyleId>{69CF1AB2-1976-4502-BF36-3FF5EA218861}</a:tableStyleId>
              </a:tblPr>
              <a:tblGrid>
                <a:gridCol w="273050">
                  <a:extLst>
                    <a:ext uri="{9D8B030D-6E8A-4147-A177-3AD203B41FA5}">
                      <a16:colId xmlns:a16="http://schemas.microsoft.com/office/drawing/2014/main" val="3989890215"/>
                    </a:ext>
                  </a:extLst>
                </a:gridCol>
                <a:gridCol w="2118360">
                  <a:extLst>
                    <a:ext uri="{9D8B030D-6E8A-4147-A177-3AD203B41FA5}">
                      <a16:colId xmlns:a16="http://schemas.microsoft.com/office/drawing/2014/main" val="14263703"/>
                    </a:ext>
                  </a:extLst>
                </a:gridCol>
                <a:gridCol w="3684270">
                  <a:extLst>
                    <a:ext uri="{9D8B030D-6E8A-4147-A177-3AD203B41FA5}">
                      <a16:colId xmlns:a16="http://schemas.microsoft.com/office/drawing/2014/main" val="1423499574"/>
                    </a:ext>
                  </a:extLst>
                </a:gridCol>
              </a:tblGrid>
              <a:tr h="224812">
                <a:tc>
                  <a:txBody>
                    <a:bodyPr/>
                    <a:lstStyle/>
                    <a:p>
                      <a:pPr>
                        <a:lnSpc>
                          <a:spcPct val="115000"/>
                        </a:lnSpc>
                      </a:pPr>
                      <a:r>
                        <a:rPr lang="en-GB" sz="1200" b="1">
                          <a:effectLst/>
                          <a:latin typeface="Times New Roman" panose="02020603050405020304" pitchFamily="18" charset="0"/>
                          <a:cs typeface="Times New Roman" panose="02020603050405020304" pitchFamily="18" charset="0"/>
                        </a:rPr>
                        <a:t>1</a:t>
                      </a:r>
                      <a:endParaRPr lang="en-GB" sz="1200" b="1">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nSpc>
                          <a:spcPct val="115000"/>
                        </a:lnSpc>
                      </a:pPr>
                      <a:r>
                        <a:rPr lang="en-GB" sz="1200" b="1" dirty="0">
                          <a:effectLst/>
                          <a:latin typeface="Times New Roman" panose="02020603050405020304" pitchFamily="18" charset="0"/>
                          <a:cs typeface="Times New Roman" panose="02020603050405020304" pitchFamily="18" charset="0"/>
                        </a:rPr>
                        <a:t>Boundary Per Ball</a:t>
                      </a:r>
                      <a:endParaRPr lang="en-GB" sz="1200" b="1"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gn="just">
                        <a:lnSpc>
                          <a:spcPct val="115000"/>
                        </a:lnSpc>
                      </a:pPr>
                      <a:r>
                        <a:rPr lang="en-GB" sz="1200" b="0" dirty="0">
                          <a:effectLst/>
                          <a:latin typeface="Times New Roman" panose="02020603050405020304" pitchFamily="18" charset="0"/>
                          <a:cs typeface="Times New Roman" panose="02020603050405020304" pitchFamily="18" charset="0"/>
                        </a:rPr>
                        <a:t>Total boundaries (4’s + 6’s) / Total balls faced</a:t>
                      </a:r>
                      <a:endParaRPr lang="en-GB" sz="1200" b="0"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25155784"/>
                  </a:ext>
                </a:extLst>
              </a:tr>
              <a:tr h="233702">
                <a:tc>
                  <a:txBody>
                    <a:bodyPr/>
                    <a:lstStyle/>
                    <a:p>
                      <a:pPr>
                        <a:lnSpc>
                          <a:spcPct val="115000"/>
                        </a:lnSpc>
                      </a:pPr>
                      <a:r>
                        <a:rPr lang="en-GB" sz="1200" b="1">
                          <a:effectLst/>
                          <a:latin typeface="Times New Roman" panose="02020603050405020304" pitchFamily="18" charset="0"/>
                          <a:cs typeface="Times New Roman" panose="02020603050405020304" pitchFamily="18" charset="0"/>
                        </a:rPr>
                        <a:t>2</a:t>
                      </a:r>
                      <a:endParaRPr lang="en-GB" sz="1200" b="1">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nSpc>
                          <a:spcPct val="115000"/>
                        </a:lnSpc>
                      </a:pPr>
                      <a:r>
                        <a:rPr lang="en-GB" sz="1200" b="1" dirty="0">
                          <a:effectLst/>
                          <a:latin typeface="Times New Roman" panose="02020603050405020304" pitchFamily="18" charset="0"/>
                          <a:cs typeface="Times New Roman" panose="02020603050405020304" pitchFamily="18" charset="0"/>
                        </a:rPr>
                        <a:t>Boundary Index</a:t>
                      </a:r>
                      <a:endParaRPr lang="en-GB" sz="1200" b="1"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gn="just">
                        <a:lnSpc>
                          <a:spcPct val="115000"/>
                        </a:lnSpc>
                      </a:pPr>
                      <a:r>
                        <a:rPr lang="en-GB" sz="1200">
                          <a:effectLst/>
                          <a:latin typeface="Times New Roman" panose="02020603050405020304" pitchFamily="18" charset="0"/>
                          <a:cs typeface="Times New Roman" panose="02020603050405020304" pitchFamily="18" charset="0"/>
                        </a:rPr>
                        <a:t>Total boundaries (4’s + 6’s) / Total innings </a:t>
                      </a:r>
                      <a:endParaRPr lang="en-GB" sz="120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61906129"/>
                  </a:ext>
                </a:extLst>
              </a:tr>
              <a:tr h="224812">
                <a:tc>
                  <a:txBody>
                    <a:bodyPr/>
                    <a:lstStyle/>
                    <a:p>
                      <a:pPr>
                        <a:lnSpc>
                          <a:spcPct val="115000"/>
                        </a:lnSpc>
                      </a:pPr>
                      <a:r>
                        <a:rPr lang="en-GB" sz="1200" b="1">
                          <a:effectLst/>
                          <a:latin typeface="Times New Roman" panose="02020603050405020304" pitchFamily="18" charset="0"/>
                          <a:cs typeface="Times New Roman" panose="02020603050405020304" pitchFamily="18" charset="0"/>
                        </a:rPr>
                        <a:t>3</a:t>
                      </a:r>
                      <a:endParaRPr lang="en-GB" sz="1200" b="1">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nSpc>
                          <a:spcPct val="115000"/>
                        </a:lnSpc>
                      </a:pPr>
                      <a:r>
                        <a:rPr lang="en-GB" sz="1200" b="1" dirty="0">
                          <a:effectLst/>
                          <a:latin typeface="Times New Roman" panose="02020603050405020304" pitchFamily="18" charset="0"/>
                          <a:cs typeface="Times New Roman" panose="02020603050405020304" pitchFamily="18" charset="0"/>
                        </a:rPr>
                        <a:t>Finishing Index</a:t>
                      </a:r>
                      <a:endParaRPr lang="en-GB" sz="1200" b="1"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gn="just">
                        <a:lnSpc>
                          <a:spcPct val="115000"/>
                        </a:lnSpc>
                      </a:pPr>
                      <a:r>
                        <a:rPr lang="en-GB" sz="1200">
                          <a:effectLst/>
                          <a:latin typeface="Times New Roman" panose="02020603050405020304" pitchFamily="18" charset="0"/>
                          <a:cs typeface="Times New Roman" panose="02020603050405020304" pitchFamily="18" charset="0"/>
                        </a:rPr>
                        <a:t>Number of times batter remained not out / Total innings</a:t>
                      </a:r>
                      <a:endParaRPr lang="en-GB" sz="120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99469747"/>
                  </a:ext>
                </a:extLst>
              </a:tr>
              <a:tr h="403772">
                <a:tc>
                  <a:txBody>
                    <a:bodyPr/>
                    <a:lstStyle/>
                    <a:p>
                      <a:pPr>
                        <a:lnSpc>
                          <a:spcPct val="115000"/>
                        </a:lnSpc>
                      </a:pPr>
                      <a:r>
                        <a:rPr lang="en-GB" sz="1200" b="1">
                          <a:effectLst/>
                          <a:latin typeface="Times New Roman" panose="02020603050405020304" pitchFamily="18" charset="0"/>
                          <a:cs typeface="Times New Roman" panose="02020603050405020304" pitchFamily="18" charset="0"/>
                        </a:rPr>
                        <a:t>4</a:t>
                      </a:r>
                      <a:endParaRPr lang="en-GB" sz="1200" b="1">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nSpc>
                          <a:spcPct val="115000"/>
                        </a:lnSpc>
                      </a:pPr>
                      <a:r>
                        <a:rPr lang="en-GB" sz="1200" b="1" dirty="0">
                          <a:effectLst/>
                          <a:latin typeface="Times New Roman" panose="02020603050405020304" pitchFamily="18" charset="0"/>
                          <a:cs typeface="Times New Roman" panose="02020603050405020304" pitchFamily="18" charset="0"/>
                        </a:rPr>
                        <a:t>Runs Without Boundary Index</a:t>
                      </a:r>
                      <a:endParaRPr lang="en-GB" sz="1200" b="1"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gn="just">
                        <a:lnSpc>
                          <a:spcPct val="115000"/>
                        </a:lnSpc>
                      </a:pPr>
                      <a:r>
                        <a:rPr lang="en-GB" sz="1200" dirty="0">
                          <a:effectLst/>
                          <a:latin typeface="Times New Roman" panose="02020603050405020304" pitchFamily="18" charset="0"/>
                          <a:cs typeface="Times New Roman" panose="02020603050405020304" pitchFamily="18" charset="0"/>
                        </a:rPr>
                        <a:t>Number of runs scored without boundaries / Total innings</a:t>
                      </a:r>
                      <a:endParaRPr lang="en-GB" sz="1200"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99343469"/>
                  </a:ext>
                </a:extLst>
              </a:tr>
              <a:tr h="233702">
                <a:tc>
                  <a:txBody>
                    <a:bodyPr/>
                    <a:lstStyle/>
                    <a:p>
                      <a:pPr>
                        <a:lnSpc>
                          <a:spcPct val="115000"/>
                        </a:lnSpc>
                      </a:pPr>
                      <a:r>
                        <a:rPr lang="en-GB" sz="1200" b="1">
                          <a:effectLst/>
                          <a:latin typeface="Times New Roman" panose="02020603050405020304" pitchFamily="18" charset="0"/>
                          <a:cs typeface="Times New Roman" panose="02020603050405020304" pitchFamily="18" charset="0"/>
                        </a:rPr>
                        <a:t>5</a:t>
                      </a:r>
                      <a:endParaRPr lang="en-GB" sz="1200" b="1">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nSpc>
                          <a:spcPct val="115000"/>
                        </a:lnSpc>
                      </a:pPr>
                      <a:r>
                        <a:rPr lang="en-GB" sz="1200" b="1" dirty="0">
                          <a:effectLst/>
                          <a:latin typeface="Times New Roman" panose="02020603050405020304" pitchFamily="18" charset="0"/>
                          <a:cs typeface="Times New Roman" panose="02020603050405020304" pitchFamily="18" charset="0"/>
                        </a:rPr>
                        <a:t>Big Match Index </a:t>
                      </a:r>
                      <a:endParaRPr lang="en-GB" sz="1200" b="1"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gn="just">
                        <a:lnSpc>
                          <a:spcPct val="115000"/>
                        </a:lnSpc>
                      </a:pPr>
                      <a:r>
                        <a:rPr lang="en-GB" sz="1200" dirty="0">
                          <a:effectLst/>
                          <a:latin typeface="Times New Roman" panose="02020603050405020304" pitchFamily="18" charset="0"/>
                          <a:cs typeface="Times New Roman" panose="02020603050405020304" pitchFamily="18" charset="0"/>
                        </a:rPr>
                        <a:t>(2 * Centuries + half centuries) / Total innings </a:t>
                      </a:r>
                      <a:endParaRPr lang="en-GB" sz="1200"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47196976"/>
                  </a:ext>
                </a:extLst>
              </a:tr>
            </a:tbl>
          </a:graphicData>
        </a:graphic>
      </p:graphicFrame>
      <p:graphicFrame>
        <p:nvGraphicFramePr>
          <p:cNvPr id="5" name="Table 4">
            <a:extLst>
              <a:ext uri="{FF2B5EF4-FFF2-40B4-BE49-F238E27FC236}">
                <a16:creationId xmlns:a16="http://schemas.microsoft.com/office/drawing/2014/main" id="{0995EBD8-7C36-5039-9FEA-C3531BE8AAFC}"/>
              </a:ext>
            </a:extLst>
          </p:cNvPr>
          <p:cNvGraphicFramePr>
            <a:graphicFrameLocks noGrp="1"/>
          </p:cNvGraphicFramePr>
          <p:nvPr>
            <p:extLst>
              <p:ext uri="{D42A27DB-BD31-4B8C-83A1-F6EECF244321}">
                <p14:modId xmlns:p14="http://schemas.microsoft.com/office/powerpoint/2010/main" val="1062689983"/>
              </p:ext>
            </p:extLst>
          </p:nvPr>
        </p:nvGraphicFramePr>
        <p:xfrm>
          <a:off x="1937828" y="4308309"/>
          <a:ext cx="6075680" cy="1636041"/>
        </p:xfrm>
        <a:graphic>
          <a:graphicData uri="http://schemas.openxmlformats.org/drawingml/2006/table">
            <a:tbl>
              <a:tblPr firstRow="1" firstCol="1" bandRow="1">
                <a:tableStyleId>{69CF1AB2-1976-4502-BF36-3FF5EA218861}</a:tableStyleId>
              </a:tblPr>
              <a:tblGrid>
                <a:gridCol w="273568">
                  <a:extLst>
                    <a:ext uri="{9D8B030D-6E8A-4147-A177-3AD203B41FA5}">
                      <a16:colId xmlns:a16="http://schemas.microsoft.com/office/drawing/2014/main" val="3505085162"/>
                    </a:ext>
                  </a:extLst>
                </a:gridCol>
                <a:gridCol w="2026093">
                  <a:extLst>
                    <a:ext uri="{9D8B030D-6E8A-4147-A177-3AD203B41FA5}">
                      <a16:colId xmlns:a16="http://schemas.microsoft.com/office/drawing/2014/main" val="3470137252"/>
                    </a:ext>
                  </a:extLst>
                </a:gridCol>
                <a:gridCol w="3776019">
                  <a:extLst>
                    <a:ext uri="{9D8B030D-6E8A-4147-A177-3AD203B41FA5}">
                      <a16:colId xmlns:a16="http://schemas.microsoft.com/office/drawing/2014/main" val="872618651"/>
                    </a:ext>
                  </a:extLst>
                </a:gridCol>
              </a:tblGrid>
              <a:tr h="258599">
                <a:tc>
                  <a:txBody>
                    <a:bodyPr/>
                    <a:lstStyle/>
                    <a:p>
                      <a:pPr algn="l">
                        <a:lnSpc>
                          <a:spcPct val="115000"/>
                        </a:lnSpc>
                      </a:pPr>
                      <a:r>
                        <a:rPr lang="en-GB" sz="1200" b="1">
                          <a:effectLst/>
                        </a:rPr>
                        <a:t>1</a:t>
                      </a:r>
                      <a:endParaRPr lang="en-GB" sz="1200" b="1">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l">
                        <a:lnSpc>
                          <a:spcPct val="115000"/>
                        </a:lnSpc>
                      </a:pPr>
                      <a:r>
                        <a:rPr lang="en-GB" sz="1200" b="1" dirty="0">
                          <a:effectLst/>
                          <a:latin typeface="Times New Roman" panose="02020603050405020304" pitchFamily="18" charset="0"/>
                          <a:cs typeface="Times New Roman" panose="02020603050405020304" pitchFamily="18" charset="0"/>
                        </a:rPr>
                        <a:t>Balls Bowled per Innings</a:t>
                      </a:r>
                      <a:endParaRPr lang="en-GB" sz="1200" b="1"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gn="l" fontAlgn="base"/>
                      <a:r>
                        <a:rPr lang="en-GB" sz="1200" b="0" dirty="0">
                          <a:effectLst/>
                          <a:latin typeface="Times New Roman" panose="02020603050405020304" pitchFamily="18" charset="0"/>
                          <a:cs typeface="Times New Roman" panose="02020603050405020304" pitchFamily="18" charset="0"/>
                        </a:rPr>
                        <a:t>Number of balls bowled / Total innings</a:t>
                      </a:r>
                      <a:endParaRPr lang="en-GB"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947641305"/>
                  </a:ext>
                </a:extLst>
              </a:tr>
              <a:tr h="268826">
                <a:tc>
                  <a:txBody>
                    <a:bodyPr/>
                    <a:lstStyle/>
                    <a:p>
                      <a:pPr algn="l">
                        <a:lnSpc>
                          <a:spcPct val="115000"/>
                        </a:lnSpc>
                      </a:pPr>
                      <a:r>
                        <a:rPr lang="en-GB" sz="1200" b="1">
                          <a:effectLst/>
                        </a:rPr>
                        <a:t>2</a:t>
                      </a:r>
                      <a:endParaRPr lang="en-GB" sz="1200" b="1">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l">
                        <a:lnSpc>
                          <a:spcPct val="115000"/>
                        </a:lnSpc>
                      </a:pPr>
                      <a:r>
                        <a:rPr lang="en-GB" sz="1200" b="1" dirty="0">
                          <a:effectLst/>
                          <a:latin typeface="Times New Roman" panose="02020603050405020304" pitchFamily="18" charset="0"/>
                          <a:cs typeface="Times New Roman" panose="02020603050405020304" pitchFamily="18" charset="0"/>
                        </a:rPr>
                        <a:t>Wickets Index</a:t>
                      </a:r>
                      <a:endParaRPr lang="en-GB" sz="1200" b="1"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gn="just">
                        <a:lnSpc>
                          <a:spcPct val="115000"/>
                        </a:lnSpc>
                      </a:pPr>
                      <a:r>
                        <a:rPr lang="en-GB" sz="1200" b="0" dirty="0">
                          <a:effectLst/>
                          <a:latin typeface="Times New Roman" panose="02020603050405020304" pitchFamily="18" charset="0"/>
                          <a:cs typeface="Times New Roman" panose="02020603050405020304" pitchFamily="18" charset="0"/>
                        </a:rPr>
                        <a:t>Number of wickets taken / Total innings</a:t>
                      </a:r>
                      <a:endParaRPr lang="en-GB" sz="1200" b="0"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3210283"/>
                  </a:ext>
                </a:extLst>
              </a:tr>
              <a:tr h="464310">
                <a:tc>
                  <a:txBody>
                    <a:bodyPr/>
                    <a:lstStyle/>
                    <a:p>
                      <a:pPr algn="l">
                        <a:lnSpc>
                          <a:spcPct val="115000"/>
                        </a:lnSpc>
                      </a:pPr>
                      <a:r>
                        <a:rPr lang="en-GB" sz="1200" b="1">
                          <a:effectLst/>
                        </a:rPr>
                        <a:t>3</a:t>
                      </a:r>
                      <a:endParaRPr lang="en-GB" sz="1200" b="1">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l">
                        <a:lnSpc>
                          <a:spcPct val="115000"/>
                        </a:lnSpc>
                      </a:pPr>
                      <a:r>
                        <a:rPr lang="en-GB" sz="1200" b="1" dirty="0">
                          <a:effectLst/>
                          <a:latin typeface="Times New Roman" panose="02020603050405020304" pitchFamily="18" charset="0"/>
                          <a:cs typeface="Times New Roman" panose="02020603050405020304" pitchFamily="18" charset="0"/>
                        </a:rPr>
                        <a:t>Big Impact Index</a:t>
                      </a:r>
                      <a:endParaRPr lang="en-GB" sz="1200" b="1"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gn="just">
                        <a:lnSpc>
                          <a:spcPct val="115000"/>
                        </a:lnSpc>
                      </a:pPr>
                      <a:r>
                        <a:rPr lang="en-GB" sz="1200" b="0" dirty="0">
                          <a:effectLst/>
                          <a:latin typeface="Times New Roman" panose="02020603050405020304" pitchFamily="18" charset="0"/>
                          <a:cs typeface="Times New Roman" panose="02020603050405020304" pitchFamily="18" charset="0"/>
                        </a:rPr>
                        <a:t>Number of times bowler picked more the 3 wickets / Total innings</a:t>
                      </a:r>
                      <a:endParaRPr lang="en-GB" sz="1200" b="0"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43839813"/>
                  </a:ext>
                </a:extLst>
              </a:tr>
              <a:tr h="385707">
                <a:tc>
                  <a:txBody>
                    <a:bodyPr/>
                    <a:lstStyle/>
                    <a:p>
                      <a:pPr algn="l">
                        <a:lnSpc>
                          <a:spcPct val="115000"/>
                        </a:lnSpc>
                      </a:pPr>
                      <a:r>
                        <a:rPr lang="en-GB" sz="1200" b="1">
                          <a:effectLst/>
                        </a:rPr>
                        <a:t>4</a:t>
                      </a:r>
                      <a:endParaRPr lang="en-GB" sz="1200" b="1">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l">
                        <a:lnSpc>
                          <a:spcPct val="115000"/>
                        </a:lnSpc>
                      </a:pPr>
                      <a:r>
                        <a:rPr lang="en-GB" sz="1200" b="1" dirty="0">
                          <a:effectLst/>
                          <a:latin typeface="Times New Roman" panose="02020603050405020304" pitchFamily="18" charset="0"/>
                          <a:cs typeface="Times New Roman" panose="02020603050405020304" pitchFamily="18" charset="0"/>
                        </a:rPr>
                        <a:t>Short Impact Index</a:t>
                      </a:r>
                      <a:endParaRPr lang="en-GB" sz="1200" b="1"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gn="just"/>
                      <a:r>
                        <a:rPr lang="en-GB" sz="1200" b="0" dirty="0">
                          <a:effectLst/>
                          <a:latin typeface="Times New Roman" panose="02020603050405020304" pitchFamily="18" charset="0"/>
                          <a:cs typeface="Times New Roman" panose="02020603050405020304" pitchFamily="18" charset="0"/>
                        </a:rPr>
                        <a:t>Wickets were taken without Big Impact Innings / Total innings</a:t>
                      </a:r>
                      <a:endParaRPr lang="en-GB"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43855882"/>
                  </a:ext>
                </a:extLst>
              </a:tr>
              <a:tr h="258599">
                <a:tc>
                  <a:txBody>
                    <a:bodyPr/>
                    <a:lstStyle/>
                    <a:p>
                      <a:pPr algn="l">
                        <a:lnSpc>
                          <a:spcPct val="115000"/>
                        </a:lnSpc>
                      </a:pPr>
                      <a:r>
                        <a:rPr lang="en-GB" sz="1200" b="1">
                          <a:effectLst/>
                        </a:rPr>
                        <a:t>5</a:t>
                      </a:r>
                      <a:endParaRPr lang="en-GB" sz="1200" b="1">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l">
                        <a:lnSpc>
                          <a:spcPct val="115000"/>
                        </a:lnSpc>
                      </a:pPr>
                      <a:r>
                        <a:rPr lang="en-GB" sz="1200" b="1" dirty="0">
                          <a:effectLst/>
                          <a:latin typeface="Times New Roman" panose="02020603050405020304" pitchFamily="18" charset="0"/>
                          <a:cs typeface="Times New Roman" panose="02020603050405020304" pitchFamily="18" charset="0"/>
                        </a:rPr>
                        <a:t>Runs Index </a:t>
                      </a:r>
                      <a:endParaRPr lang="en-GB" sz="1200" b="1"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tc>
                  <a:txBody>
                    <a:bodyPr/>
                    <a:lstStyle/>
                    <a:p>
                      <a:pPr algn="just">
                        <a:lnSpc>
                          <a:spcPct val="115000"/>
                        </a:lnSpc>
                      </a:pPr>
                      <a:r>
                        <a:rPr lang="en-GB" sz="1200" b="0" dirty="0">
                          <a:effectLst/>
                          <a:latin typeface="Times New Roman" panose="02020603050405020304" pitchFamily="18" charset="0"/>
                          <a:cs typeface="Times New Roman" panose="02020603050405020304" pitchFamily="18" charset="0"/>
                        </a:rPr>
                        <a:t>Number of Runs Conceded by bowler / Total innings</a:t>
                      </a:r>
                      <a:endParaRPr lang="en-GB" sz="1200" b="0" dirty="0">
                        <a:effectLst/>
                        <a:latin typeface="Times New Roman" panose="02020603050405020304" pitchFamily="18" charset="0"/>
                        <a:ea typeface="Arial" panose="020B06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00145672"/>
                  </a:ext>
                </a:extLst>
              </a:tr>
            </a:tbl>
          </a:graphicData>
        </a:graphic>
      </p:graphicFrame>
      <p:sp>
        <p:nvSpPr>
          <p:cNvPr id="6" name="TextBox 5">
            <a:extLst>
              <a:ext uri="{FF2B5EF4-FFF2-40B4-BE49-F238E27FC236}">
                <a16:creationId xmlns:a16="http://schemas.microsoft.com/office/drawing/2014/main" id="{1DCD06F3-BD8D-31AF-24BE-9F1588379118}"/>
              </a:ext>
            </a:extLst>
          </p:cNvPr>
          <p:cNvSpPr txBox="1"/>
          <p:nvPr/>
        </p:nvSpPr>
        <p:spPr>
          <a:xfrm>
            <a:off x="3161780" y="3885784"/>
            <a:ext cx="3750733" cy="261610"/>
          </a:xfrm>
          <a:prstGeom prst="rect">
            <a:avLst/>
          </a:prstGeom>
          <a:noFill/>
        </p:spPr>
        <p:txBody>
          <a:bodyPr wrap="square" rtlCol="0">
            <a:spAutoFit/>
          </a:bodyPr>
          <a:lstStyle/>
          <a:p>
            <a:pPr algn="ctr"/>
            <a:r>
              <a:rPr lang="en-US" sz="1100" i="1" dirty="0">
                <a:latin typeface="Times New Roman" panose="02020603050405020304" pitchFamily="18" charset="0"/>
                <a:cs typeface="Times New Roman" panose="02020603050405020304" pitchFamily="18" charset="0"/>
              </a:rPr>
              <a:t>Table 1: Extracted KPI for Batters</a:t>
            </a:r>
            <a:endParaRPr lang="en-GB" sz="1100" i="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4004DC45-6E50-F4B4-0823-0777F5BE4A64}"/>
              </a:ext>
            </a:extLst>
          </p:cNvPr>
          <p:cNvSpPr txBox="1"/>
          <p:nvPr/>
        </p:nvSpPr>
        <p:spPr>
          <a:xfrm>
            <a:off x="2569113" y="5944350"/>
            <a:ext cx="4932352" cy="261610"/>
          </a:xfrm>
          <a:prstGeom prst="rect">
            <a:avLst/>
          </a:prstGeom>
          <a:noFill/>
        </p:spPr>
        <p:txBody>
          <a:bodyPr wrap="square" rtlCol="0">
            <a:spAutoFit/>
          </a:bodyPr>
          <a:lstStyle/>
          <a:p>
            <a:pPr algn="ctr"/>
            <a:r>
              <a:rPr lang="en-US" sz="1100" i="1" dirty="0">
                <a:latin typeface="Times New Roman" panose="02020603050405020304" pitchFamily="18" charset="0"/>
                <a:cs typeface="Times New Roman" panose="02020603050405020304" pitchFamily="18" charset="0"/>
              </a:rPr>
              <a:t>Table 2: Extracted KPI for Bowlers</a:t>
            </a:r>
            <a:endParaRPr lang="en-GB" sz="11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86963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18A55-3312-E426-6BCF-1FC5FFC53ADB}"/>
              </a:ext>
            </a:extLst>
          </p:cNvPr>
          <p:cNvSpPr>
            <a:spLocks noGrp="1"/>
          </p:cNvSpPr>
          <p:nvPr>
            <p:ph type="title"/>
          </p:nvPr>
        </p:nvSpPr>
        <p:spPr>
          <a:xfrm>
            <a:off x="448733" y="609600"/>
            <a:ext cx="8825269" cy="872067"/>
          </a:xfrm>
        </p:spPr>
        <p:txBody>
          <a:bodyPr/>
          <a:lstStyle/>
          <a:p>
            <a:r>
              <a:rPr lang="en-US" dirty="0">
                <a:latin typeface="Times New Roman" panose="02020603050405020304" pitchFamily="18" charset="0"/>
                <a:cs typeface="Times New Roman" panose="02020603050405020304" pitchFamily="18" charset="0"/>
              </a:rPr>
              <a:t>Methodology</a:t>
            </a:r>
            <a:endParaRPr lang="en-GB" dirty="0">
              <a:latin typeface="Times New Roman" panose="02020603050405020304" pitchFamily="18" charset="0"/>
              <a:cs typeface="Times New Roman" panose="02020603050405020304" pitchFamily="18" charset="0"/>
            </a:endParaRPr>
          </a:p>
        </p:txBody>
      </p:sp>
      <p:pic>
        <p:nvPicPr>
          <p:cNvPr id="9" name="Content Placeholder 8" descr="Diagram">
            <a:extLst>
              <a:ext uri="{FF2B5EF4-FFF2-40B4-BE49-F238E27FC236}">
                <a16:creationId xmlns:a16="http://schemas.microsoft.com/office/drawing/2014/main" id="{988A8B64-CDD9-0A1D-2601-A378EF34D3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20024" y="1320800"/>
            <a:ext cx="6082685" cy="4560359"/>
          </a:xfrm>
        </p:spPr>
      </p:pic>
    </p:spTree>
    <p:extLst>
      <p:ext uri="{BB962C8B-B14F-4D97-AF65-F5344CB8AC3E}">
        <p14:creationId xmlns:p14="http://schemas.microsoft.com/office/powerpoint/2010/main" val="2569508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0B6C0-0A73-3418-0103-C2A268B934F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Methodology(cont.)</a:t>
            </a:r>
            <a:endParaRPr lang="en-GB"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D9CC849-25D0-59A5-2C63-5EB8A045CF60}"/>
              </a:ext>
            </a:extLst>
          </p:cNvPr>
          <p:cNvSpPr>
            <a:spLocks noGrp="1"/>
          </p:cNvSpPr>
          <p:nvPr>
            <p:ph idx="1"/>
          </p:nvPr>
        </p:nvSpPr>
        <p:spPr>
          <a:xfrm>
            <a:off x="592667" y="1600199"/>
            <a:ext cx="8881533" cy="4441163"/>
          </a:xfrm>
        </p:spPr>
        <p:txBody>
          <a:bodyPr/>
          <a:lstStyle/>
          <a:p>
            <a:r>
              <a:rPr lang="en-US" dirty="0"/>
              <a:t>Feature scaling </a:t>
            </a:r>
          </a:p>
          <a:p>
            <a:r>
              <a:rPr lang="en-US" dirty="0"/>
              <a:t>K-means Clustering to divide players according to their roles and that roles can be further used as target vector in classification process.</a:t>
            </a:r>
          </a:p>
          <a:p>
            <a:r>
              <a:rPr lang="en-US" dirty="0"/>
              <a:t>One vs all classification to get the role-based feature importance.</a:t>
            </a:r>
            <a:endParaRPr lang="en-GB" dirty="0"/>
          </a:p>
        </p:txBody>
      </p:sp>
      <p:pic>
        <p:nvPicPr>
          <p:cNvPr id="4" name="Picture 2">
            <a:extLst>
              <a:ext uri="{FF2B5EF4-FFF2-40B4-BE49-F238E27FC236}">
                <a16:creationId xmlns:a16="http://schemas.microsoft.com/office/drawing/2014/main" id="{D363A921-9F55-3A9C-C82E-096BB53938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6908" y="3529107"/>
            <a:ext cx="5773343" cy="17286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8097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8A930-E635-65F7-6504-631CC1CEFC59}"/>
              </a:ext>
            </a:extLst>
          </p:cNvPr>
          <p:cNvSpPr>
            <a:spLocks noGrp="1"/>
          </p:cNvSpPr>
          <p:nvPr>
            <p:ph type="title"/>
          </p:nvPr>
        </p:nvSpPr>
        <p:spPr>
          <a:xfrm>
            <a:off x="380999" y="609600"/>
            <a:ext cx="8893003" cy="770467"/>
          </a:xfrm>
        </p:spPr>
        <p:txBody>
          <a:bodyPr/>
          <a:lstStyle/>
          <a:p>
            <a:r>
              <a:rPr lang="en-US" dirty="0">
                <a:latin typeface="Times New Roman" panose="02020603050405020304" pitchFamily="18" charset="0"/>
                <a:cs typeface="Times New Roman" panose="02020603050405020304" pitchFamily="18" charset="0"/>
              </a:rPr>
              <a:t>Results for Batters</a:t>
            </a:r>
            <a:endParaRPr lang="en-GB" dirty="0"/>
          </a:p>
        </p:txBody>
      </p:sp>
      <p:pic>
        <p:nvPicPr>
          <p:cNvPr id="7" name="Content Placeholder 6" descr="Chart, scatter chart&#10;&#10;Description automatically generated">
            <a:extLst>
              <a:ext uri="{FF2B5EF4-FFF2-40B4-BE49-F238E27FC236}">
                <a16:creationId xmlns:a16="http://schemas.microsoft.com/office/drawing/2014/main" id="{C406A21F-678A-B624-5CE3-CC69E908F45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19584" y="1625600"/>
            <a:ext cx="8180483" cy="4437958"/>
          </a:xfrm>
        </p:spPr>
      </p:pic>
    </p:spTree>
    <p:extLst>
      <p:ext uri="{BB962C8B-B14F-4D97-AF65-F5344CB8AC3E}">
        <p14:creationId xmlns:p14="http://schemas.microsoft.com/office/powerpoint/2010/main" val="461794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7D637-BC7E-CAF7-8B72-D3EA1C9DC084}"/>
              </a:ext>
            </a:extLst>
          </p:cNvPr>
          <p:cNvSpPr>
            <a:spLocks noGrp="1"/>
          </p:cNvSpPr>
          <p:nvPr>
            <p:ph type="title"/>
          </p:nvPr>
        </p:nvSpPr>
        <p:spPr>
          <a:xfrm>
            <a:off x="448733" y="609600"/>
            <a:ext cx="8825269" cy="931333"/>
          </a:xfrm>
        </p:spPr>
        <p:txBody>
          <a:bodyPr/>
          <a:lstStyle/>
          <a:p>
            <a:r>
              <a:rPr lang="en-US" dirty="0">
                <a:latin typeface="Times New Roman" panose="02020603050405020304" pitchFamily="18" charset="0"/>
                <a:cs typeface="Times New Roman" panose="02020603050405020304" pitchFamily="18" charset="0"/>
              </a:rPr>
              <a:t>Results for Bowlers</a:t>
            </a:r>
            <a:endParaRPr lang="en-GB" dirty="0"/>
          </a:p>
        </p:txBody>
      </p:sp>
      <p:pic>
        <p:nvPicPr>
          <p:cNvPr id="5" name="Content Placeholder 4" descr="Chart, scatter chart&#10;&#10;Description automatically generated">
            <a:extLst>
              <a:ext uri="{FF2B5EF4-FFF2-40B4-BE49-F238E27FC236}">
                <a16:creationId xmlns:a16="http://schemas.microsoft.com/office/drawing/2014/main" id="{0081459B-4A04-1B9B-1E4A-EA76F89D33E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14006" y="1676400"/>
            <a:ext cx="8137165" cy="4365626"/>
          </a:xfrm>
        </p:spPr>
      </p:pic>
    </p:spTree>
    <p:extLst>
      <p:ext uri="{BB962C8B-B14F-4D97-AF65-F5344CB8AC3E}">
        <p14:creationId xmlns:p14="http://schemas.microsoft.com/office/powerpoint/2010/main" val="453071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87050-566D-C505-F878-22384D72D3FA}"/>
              </a:ext>
            </a:extLst>
          </p:cNvPr>
          <p:cNvSpPr>
            <a:spLocks noGrp="1"/>
          </p:cNvSpPr>
          <p:nvPr>
            <p:ph type="title"/>
          </p:nvPr>
        </p:nvSpPr>
        <p:spPr>
          <a:xfrm>
            <a:off x="524933" y="609600"/>
            <a:ext cx="8749069" cy="609600"/>
          </a:xfrm>
        </p:spPr>
        <p:txBody>
          <a:bodyPr>
            <a:normAutofit fontScale="90000"/>
          </a:bodyPr>
          <a:lstStyle/>
          <a:p>
            <a:r>
              <a:rPr lang="en-US" dirty="0">
                <a:latin typeface="Times New Roman" panose="02020603050405020304" pitchFamily="18" charset="0"/>
                <a:cs typeface="Times New Roman" panose="02020603050405020304" pitchFamily="18" charset="0"/>
              </a:rPr>
              <a:t>Evaluation</a:t>
            </a:r>
            <a:endParaRPr lang="en-GB"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79FEF9F-9C5E-DCE7-2D28-ABB0EBB320C2}"/>
              </a:ext>
            </a:extLst>
          </p:cNvPr>
          <p:cNvPicPr>
            <a:picLocks noChangeAspect="1"/>
          </p:cNvPicPr>
          <p:nvPr/>
        </p:nvPicPr>
        <p:blipFill>
          <a:blip r:embed="rId3"/>
          <a:stretch>
            <a:fillRect/>
          </a:stretch>
        </p:blipFill>
        <p:spPr>
          <a:xfrm>
            <a:off x="431801" y="1229959"/>
            <a:ext cx="10541000" cy="2327666"/>
          </a:xfrm>
          <a:prstGeom prst="rect">
            <a:avLst/>
          </a:prstGeom>
        </p:spPr>
      </p:pic>
      <p:pic>
        <p:nvPicPr>
          <p:cNvPr id="8" name="Picture 7" descr="A screenshot of a computer&#10;&#10;Description automatically generated with medium confidence">
            <a:extLst>
              <a:ext uri="{FF2B5EF4-FFF2-40B4-BE49-F238E27FC236}">
                <a16:creationId xmlns:a16="http://schemas.microsoft.com/office/drawing/2014/main" id="{A4E02310-CC43-78FF-32B0-F2D2716E34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4067" y="3855230"/>
            <a:ext cx="10030399" cy="2848578"/>
          </a:xfrm>
          <a:prstGeom prst="rect">
            <a:avLst/>
          </a:prstGeom>
        </p:spPr>
      </p:pic>
    </p:spTree>
    <p:extLst>
      <p:ext uri="{BB962C8B-B14F-4D97-AF65-F5344CB8AC3E}">
        <p14:creationId xmlns:p14="http://schemas.microsoft.com/office/powerpoint/2010/main" val="227225367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597</TotalTime>
  <Words>1410</Words>
  <Application>Microsoft Office PowerPoint</Application>
  <PresentationFormat>Widescreen</PresentationFormat>
  <Paragraphs>85</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Times New Roman</vt:lpstr>
      <vt:lpstr>Trebuchet MS</vt:lpstr>
      <vt:lpstr>Wingdings 3</vt:lpstr>
      <vt:lpstr>Facet</vt:lpstr>
      <vt:lpstr>A new Machine Learning based approach to analyse player performance in T20 Internationals </vt:lpstr>
      <vt:lpstr>Introduction</vt:lpstr>
      <vt:lpstr>About Dataset</vt:lpstr>
      <vt:lpstr>Key Performance Index</vt:lpstr>
      <vt:lpstr>Methodology</vt:lpstr>
      <vt:lpstr>Methodology(cont.)</vt:lpstr>
      <vt:lpstr>Results for Batters</vt:lpstr>
      <vt:lpstr>Results for Bowlers</vt:lpstr>
      <vt:lpstr>Evaluation</vt:lpstr>
      <vt:lpstr>Evaluation(Cont.)</vt:lpstr>
      <vt:lpstr>Evaluation(Cont.)</vt:lpstr>
      <vt:lpstr>Evaluation(Cont.)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new Machine Learning based approach to analyse player performance in T20 Internationals </dc:title>
  <dc:creator>Yash Jadwani</dc:creator>
  <cp:lastModifiedBy>Yash Jadwani</cp:lastModifiedBy>
  <cp:revision>3</cp:revision>
  <dcterms:created xsi:type="dcterms:W3CDTF">2022-09-26T16:34:06Z</dcterms:created>
  <dcterms:modified xsi:type="dcterms:W3CDTF">2023-08-27T15:27:31Z</dcterms:modified>
</cp:coreProperties>
</file>

<file path=docProps/thumbnail.jpeg>
</file>